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6"/>
  </p:notesMasterIdLst>
  <p:handoutMasterIdLst>
    <p:handoutMasterId r:id="rId67"/>
  </p:handoutMasterIdLst>
  <p:sldIdLst>
    <p:sldId id="256" r:id="rId2"/>
    <p:sldId id="454" r:id="rId3"/>
    <p:sldId id="586" r:id="rId4"/>
    <p:sldId id="455" r:id="rId5"/>
    <p:sldId id="456" r:id="rId6"/>
    <p:sldId id="457" r:id="rId7"/>
    <p:sldId id="458" r:id="rId8"/>
    <p:sldId id="462" r:id="rId9"/>
    <p:sldId id="463" r:id="rId10"/>
    <p:sldId id="465" r:id="rId11"/>
    <p:sldId id="578" r:id="rId12"/>
    <p:sldId id="579" r:id="rId13"/>
    <p:sldId id="580" r:id="rId14"/>
    <p:sldId id="466" r:id="rId15"/>
    <p:sldId id="581" r:id="rId16"/>
    <p:sldId id="467" r:id="rId17"/>
    <p:sldId id="582" r:id="rId18"/>
    <p:sldId id="583" r:id="rId19"/>
    <p:sldId id="584" r:id="rId20"/>
    <p:sldId id="459" r:id="rId21"/>
    <p:sldId id="460" r:id="rId22"/>
    <p:sldId id="461" r:id="rId23"/>
    <p:sldId id="464" r:id="rId24"/>
    <p:sldId id="585" r:id="rId25"/>
    <p:sldId id="540" r:id="rId26"/>
    <p:sldId id="541" r:id="rId27"/>
    <p:sldId id="593" r:id="rId28"/>
    <p:sldId id="594" r:id="rId29"/>
    <p:sldId id="542" r:id="rId30"/>
    <p:sldId id="543" r:id="rId31"/>
    <p:sldId id="595" r:id="rId32"/>
    <p:sldId id="596" r:id="rId33"/>
    <p:sldId id="587" r:id="rId34"/>
    <p:sldId id="597" r:id="rId35"/>
    <p:sldId id="598" r:id="rId36"/>
    <p:sldId id="546" r:id="rId37"/>
    <p:sldId id="547" r:id="rId38"/>
    <p:sldId id="549" r:id="rId39"/>
    <p:sldId id="478" r:id="rId40"/>
    <p:sldId id="479" r:id="rId41"/>
    <p:sldId id="481" r:id="rId42"/>
    <p:sldId id="589" r:id="rId43"/>
    <p:sldId id="480" r:id="rId44"/>
    <p:sldId id="590" r:id="rId45"/>
    <p:sldId id="588" r:id="rId46"/>
    <p:sldId id="482" r:id="rId47"/>
    <p:sldId id="483" r:id="rId48"/>
    <p:sldId id="599" r:id="rId49"/>
    <p:sldId id="600" r:id="rId50"/>
    <p:sldId id="601" r:id="rId51"/>
    <p:sldId id="485" r:id="rId52"/>
    <p:sldId id="470" r:id="rId53"/>
    <p:sldId id="471" r:id="rId54"/>
    <p:sldId id="472" r:id="rId55"/>
    <p:sldId id="473" r:id="rId56"/>
    <p:sldId id="603" r:id="rId57"/>
    <p:sldId id="468" r:id="rId58"/>
    <p:sldId id="602" r:id="rId59"/>
    <p:sldId id="591" r:id="rId60"/>
    <p:sldId id="484" r:id="rId61"/>
    <p:sldId id="488" r:id="rId62"/>
    <p:sldId id="486" r:id="rId63"/>
    <p:sldId id="487" r:id="rId64"/>
    <p:sldId id="592" r:id="rId6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46593-43E5-E44E-A32D-7A0B8FDCDC3C}" v="75" dt="2020-10-20T21:58:19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11" autoAdjust="0"/>
    <p:restoredTop sz="94709" autoAdjust="0"/>
  </p:normalViewPr>
  <p:slideViewPr>
    <p:cSldViewPr>
      <p:cViewPr varScale="1">
        <p:scale>
          <a:sx n="124" d="100"/>
          <a:sy n="124" d="100"/>
        </p:scale>
        <p:origin x="108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4F846593-43E5-E44E-A32D-7A0B8FDCDC3C}"/>
    <pc:docChg chg="undo custSel addSld delSld modSld sldOrd modMainMaster">
      <pc:chgData name="Kun Suo" userId="41c30799-3a2b-4880-86a3-8488be07954a" providerId="ADAL" clId="{4F846593-43E5-E44E-A32D-7A0B8FDCDC3C}" dt="2020-10-20T21:58:19.670" v="505"/>
      <pc:docMkLst>
        <pc:docMk/>
      </pc:docMkLst>
      <pc:sldChg chg="addSp delSp mod">
        <pc:chgData name="Kun Suo" userId="41c30799-3a2b-4880-86a3-8488be07954a" providerId="ADAL" clId="{4F846593-43E5-E44E-A32D-7A0B8FDCDC3C}" dt="2020-10-20T16:18:56.381" v="116" actId="9405"/>
        <pc:sldMkLst>
          <pc:docMk/>
          <pc:sldMk cId="3615969735" sldId="468"/>
        </pc:sldMkLst>
        <pc:inkChg chg="del">
          <ac:chgData name="Kun Suo" userId="41c30799-3a2b-4880-86a3-8488be07954a" providerId="ADAL" clId="{4F846593-43E5-E44E-A32D-7A0B8FDCDC3C}" dt="2020-10-20T16:18:40.825" v="113" actId="478"/>
          <ac:inkMkLst>
            <pc:docMk/>
            <pc:sldMk cId="3615969735" sldId="468"/>
            <ac:inkMk id="11" creationId="{80C9290C-4AB3-FB48-B31B-CC1E37DFD6A5}"/>
          </ac:inkMkLst>
        </pc:inkChg>
        <pc:inkChg chg="add del">
          <ac:chgData name="Kun Suo" userId="41c30799-3a2b-4880-86a3-8488be07954a" providerId="ADAL" clId="{4F846593-43E5-E44E-A32D-7A0B8FDCDC3C}" dt="2020-10-20T16:18:51.135" v="115" actId="9405"/>
          <ac:inkMkLst>
            <pc:docMk/>
            <pc:sldMk cId="3615969735" sldId="468"/>
            <ac:inkMk id="16" creationId="{22895328-7D89-2342-8E1D-98F8DC18F705}"/>
          </ac:inkMkLst>
        </pc:inkChg>
        <pc:inkChg chg="add">
          <ac:chgData name="Kun Suo" userId="41c30799-3a2b-4880-86a3-8488be07954a" providerId="ADAL" clId="{4F846593-43E5-E44E-A32D-7A0B8FDCDC3C}" dt="2020-10-20T16:18:56.381" v="116" actId="9405"/>
          <ac:inkMkLst>
            <pc:docMk/>
            <pc:sldMk cId="3615969735" sldId="468"/>
            <ac:inkMk id="18" creationId="{0AB313A5-47E9-3144-B72A-0986764D8824}"/>
          </ac:inkMkLst>
        </pc:inkChg>
      </pc:sldChg>
      <pc:sldChg chg="addSp modSp mod">
        <pc:chgData name="Kun Suo" userId="41c30799-3a2b-4880-86a3-8488be07954a" providerId="ADAL" clId="{4F846593-43E5-E44E-A32D-7A0B8FDCDC3C}" dt="2020-10-20T16:53:19.011" v="423" actId="20577"/>
        <pc:sldMkLst>
          <pc:docMk/>
          <pc:sldMk cId="3829166804" sldId="470"/>
        </pc:sldMkLst>
        <pc:spChg chg="add mod">
          <ac:chgData name="Kun Suo" userId="41c30799-3a2b-4880-86a3-8488be07954a" providerId="ADAL" clId="{4F846593-43E5-E44E-A32D-7A0B8FDCDC3C}" dt="2020-10-20T16:48:47.005" v="356" actId="14100"/>
          <ac:spMkLst>
            <pc:docMk/>
            <pc:sldMk cId="3829166804" sldId="470"/>
            <ac:spMk id="10" creationId="{6BF5D88B-2D65-EB4A-A0E5-CFA6D3A9DA71}"/>
          </ac:spMkLst>
        </pc:spChg>
        <pc:spChg chg="add mod">
          <ac:chgData name="Kun Suo" userId="41c30799-3a2b-4880-86a3-8488be07954a" providerId="ADAL" clId="{4F846593-43E5-E44E-A32D-7A0B8FDCDC3C}" dt="2020-10-20T16:53:01.463" v="408" actId="14100"/>
          <ac:spMkLst>
            <pc:docMk/>
            <pc:sldMk cId="3829166804" sldId="470"/>
            <ac:spMk id="11" creationId="{256A48A7-15E9-154B-9922-B964EC2503D3}"/>
          </ac:spMkLst>
        </pc:spChg>
        <pc:spChg chg="add mod">
          <ac:chgData name="Kun Suo" userId="41c30799-3a2b-4880-86a3-8488be07954a" providerId="ADAL" clId="{4F846593-43E5-E44E-A32D-7A0B8FDCDC3C}" dt="2020-10-20T16:49:38.604" v="394" actId="20577"/>
          <ac:spMkLst>
            <pc:docMk/>
            <pc:sldMk cId="3829166804" sldId="470"/>
            <ac:spMk id="12" creationId="{344BC0A8-5CB8-1B4B-85B3-D048D924B8C1}"/>
          </ac:spMkLst>
        </pc:spChg>
        <pc:spChg chg="add mod">
          <ac:chgData name="Kun Suo" userId="41c30799-3a2b-4880-86a3-8488be07954a" providerId="ADAL" clId="{4F846593-43E5-E44E-A32D-7A0B8FDCDC3C}" dt="2020-10-20T16:53:19.011" v="423" actId="20577"/>
          <ac:spMkLst>
            <pc:docMk/>
            <pc:sldMk cId="3829166804" sldId="470"/>
            <ac:spMk id="13" creationId="{A365FDC8-8843-8B48-9ECB-BD47F0B311F6}"/>
          </ac:spMkLst>
        </pc:spChg>
      </pc:sldChg>
      <pc:sldChg chg="addSp modSp mod">
        <pc:chgData name="Kun Suo" userId="41c30799-3a2b-4880-86a3-8488be07954a" providerId="ADAL" clId="{4F846593-43E5-E44E-A32D-7A0B8FDCDC3C}" dt="2020-10-20T16:53:37.203" v="426"/>
        <pc:sldMkLst>
          <pc:docMk/>
          <pc:sldMk cId="3955082075" sldId="472"/>
        </pc:sldMkLst>
        <pc:spChg chg="add mod">
          <ac:chgData name="Kun Suo" userId="41c30799-3a2b-4880-86a3-8488be07954a" providerId="ADAL" clId="{4F846593-43E5-E44E-A32D-7A0B8FDCDC3C}" dt="2020-10-20T16:50:36.188" v="406" actId="14100"/>
          <ac:spMkLst>
            <pc:docMk/>
            <pc:sldMk cId="3955082075" sldId="472"/>
            <ac:spMk id="10" creationId="{68F5D537-0D9A-824B-8908-A4E73267DDCB}"/>
          </ac:spMkLst>
        </pc:spChg>
        <pc:spChg chg="add mod">
          <ac:chgData name="Kun Suo" userId="41c30799-3a2b-4880-86a3-8488be07954a" providerId="ADAL" clId="{4F846593-43E5-E44E-A32D-7A0B8FDCDC3C}" dt="2020-10-20T16:53:31.015" v="425" actId="14100"/>
          <ac:spMkLst>
            <pc:docMk/>
            <pc:sldMk cId="3955082075" sldId="472"/>
            <ac:spMk id="11" creationId="{E074EB0B-8E01-3346-880F-007D8B2B3449}"/>
          </ac:spMkLst>
        </pc:spChg>
        <pc:spChg chg="add mod">
          <ac:chgData name="Kun Suo" userId="41c30799-3a2b-4880-86a3-8488be07954a" providerId="ADAL" clId="{4F846593-43E5-E44E-A32D-7A0B8FDCDC3C}" dt="2020-10-20T16:50:09.429" v="396" actId="1076"/>
          <ac:spMkLst>
            <pc:docMk/>
            <pc:sldMk cId="3955082075" sldId="472"/>
            <ac:spMk id="12" creationId="{D73FB1FE-B3AC-F544-83E5-BCAD199AE8B2}"/>
          </ac:spMkLst>
        </pc:spChg>
        <pc:spChg chg="add mod">
          <ac:chgData name="Kun Suo" userId="41c30799-3a2b-4880-86a3-8488be07954a" providerId="ADAL" clId="{4F846593-43E5-E44E-A32D-7A0B8FDCDC3C}" dt="2020-10-20T16:53:37.203" v="426"/>
          <ac:spMkLst>
            <pc:docMk/>
            <pc:sldMk cId="3955082075" sldId="472"/>
            <ac:spMk id="13" creationId="{EDC42019-6A9B-B54B-9E9C-F906BA585943}"/>
          </ac:spMkLst>
        </pc:spChg>
      </pc:sldChg>
      <pc:sldChg chg="addSp modSp mod">
        <pc:chgData name="Kun Suo" userId="41c30799-3a2b-4880-86a3-8488be07954a" providerId="ADAL" clId="{4F846593-43E5-E44E-A32D-7A0B8FDCDC3C}" dt="2020-10-20T16:12:12.173" v="110" actId="9405"/>
        <pc:sldMkLst>
          <pc:docMk/>
          <pc:sldMk cId="3156850564" sldId="480"/>
        </pc:sldMkLst>
        <pc:inkChg chg="add">
          <ac:chgData name="Kun Suo" userId="41c30799-3a2b-4880-86a3-8488be07954a" providerId="ADAL" clId="{4F846593-43E5-E44E-A32D-7A0B8FDCDC3C}" dt="2020-10-20T16:12:12.173" v="110" actId="9405"/>
          <ac:inkMkLst>
            <pc:docMk/>
            <pc:sldMk cId="3156850564" sldId="480"/>
            <ac:inkMk id="9" creationId="{079F7607-12DA-E646-85C6-E23A80A9A0A0}"/>
          </ac:inkMkLst>
        </pc:inkChg>
        <pc:inkChg chg="add mod">
          <ac:chgData name="Kun Suo" userId="41c30799-3a2b-4880-86a3-8488be07954a" providerId="ADAL" clId="{4F846593-43E5-E44E-A32D-7A0B8FDCDC3C}" dt="2020-10-20T16:11:27.853" v="109"/>
          <ac:inkMkLst>
            <pc:docMk/>
            <pc:sldMk cId="3156850564" sldId="480"/>
            <ac:inkMk id="16" creationId="{054BB64A-82ED-BB48-BEAA-DEAE4E7773D1}"/>
          </ac:inkMkLst>
        </pc:inkChg>
      </pc:sldChg>
      <pc:sldChg chg="addSp modSp mod modAnim">
        <pc:chgData name="Kun Suo" userId="41c30799-3a2b-4880-86a3-8488be07954a" providerId="ADAL" clId="{4F846593-43E5-E44E-A32D-7A0B8FDCDC3C}" dt="2020-10-13T23:45:44.252" v="107" actId="1076"/>
        <pc:sldMkLst>
          <pc:docMk/>
          <pc:sldMk cId="274429334" sldId="481"/>
        </pc:sldMkLst>
        <pc:spChg chg="add mod">
          <ac:chgData name="Kun Suo" userId="41c30799-3a2b-4880-86a3-8488be07954a" providerId="ADAL" clId="{4F846593-43E5-E44E-A32D-7A0B8FDCDC3C}" dt="2020-10-13T23:45:44.252" v="107" actId="1076"/>
          <ac:spMkLst>
            <pc:docMk/>
            <pc:sldMk cId="274429334" sldId="481"/>
            <ac:spMk id="5" creationId="{BAEDAADC-7FAF-9B46-A6E0-F7E6639C83B2}"/>
          </ac:spMkLst>
        </pc:spChg>
      </pc:sldChg>
      <pc:sldChg chg="modSp mod">
        <pc:chgData name="Kun Suo" userId="41c30799-3a2b-4880-86a3-8488be07954a" providerId="ADAL" clId="{4F846593-43E5-E44E-A32D-7A0B8FDCDC3C}" dt="2020-10-20T17:05:57.661" v="465" actId="20577"/>
        <pc:sldMkLst>
          <pc:docMk/>
          <pc:sldMk cId="4030301932" sldId="483"/>
        </pc:sldMkLst>
        <pc:spChg chg="mod">
          <ac:chgData name="Kun Suo" userId="41c30799-3a2b-4880-86a3-8488be07954a" providerId="ADAL" clId="{4F846593-43E5-E44E-A32D-7A0B8FDCDC3C}" dt="2020-10-20T17:05:57.661" v="465" actId="20577"/>
          <ac:spMkLst>
            <pc:docMk/>
            <pc:sldMk cId="4030301932" sldId="483"/>
            <ac:spMk id="5" creationId="{1BB26BC0-D8DC-4E4B-8E7D-EB20827755F3}"/>
          </ac:spMkLst>
        </pc:spChg>
      </pc:sldChg>
      <pc:sldChg chg="addSp modSp mod">
        <pc:chgData name="Kun Suo" userId="41c30799-3a2b-4880-86a3-8488be07954a" providerId="ADAL" clId="{4F846593-43E5-E44E-A32D-7A0B8FDCDC3C}" dt="2020-10-20T17:10:11.734" v="492" actId="1076"/>
        <pc:sldMkLst>
          <pc:docMk/>
          <pc:sldMk cId="1265972776" sldId="484"/>
        </pc:sldMkLst>
        <pc:spChg chg="add mod">
          <ac:chgData name="Kun Suo" userId="41c30799-3a2b-4880-86a3-8488be07954a" providerId="ADAL" clId="{4F846593-43E5-E44E-A32D-7A0B8FDCDC3C}" dt="2020-10-20T17:10:11.734" v="492" actId="1076"/>
          <ac:spMkLst>
            <pc:docMk/>
            <pc:sldMk cId="1265972776" sldId="484"/>
            <ac:spMk id="10" creationId="{F7772DC5-5B2C-9D45-8E2E-7044BA2E7B90}"/>
          </ac:spMkLst>
        </pc:spChg>
        <pc:grpChg chg="mod">
          <ac:chgData name="Kun Suo" userId="41c30799-3a2b-4880-86a3-8488be07954a" providerId="ADAL" clId="{4F846593-43E5-E44E-A32D-7A0B8FDCDC3C}" dt="2020-10-20T17:08:48.108" v="482" actId="1076"/>
          <ac:grpSpMkLst>
            <pc:docMk/>
            <pc:sldMk cId="1265972776" sldId="484"/>
            <ac:grpSpMk id="6" creationId="{F2921D30-9A5C-9844-A3C2-D10E23954653}"/>
          </ac:grpSpMkLst>
        </pc:grp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7" creationId="{F5769E14-20D1-2B47-A6DB-811EA7EE6078}"/>
          </ac:picMkLst>
        </pc:pic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8" creationId="{40595520-0A2F-1F45-9102-714CD64607F9}"/>
          </ac:picMkLst>
        </pc:picChg>
        <pc:inkChg chg="add">
          <ac:chgData name="Kun Suo" userId="41c30799-3a2b-4880-86a3-8488be07954a" providerId="ADAL" clId="{4F846593-43E5-E44E-A32D-7A0B8FDCDC3C}" dt="2020-10-20T17:09:15.611" v="484" actId="9405"/>
          <ac:inkMkLst>
            <pc:docMk/>
            <pc:sldMk cId="1265972776" sldId="484"/>
            <ac:inkMk id="11" creationId="{0E9427AF-633F-834F-9AAA-4DE1F0E2B6D0}"/>
          </ac:inkMkLst>
        </pc:inkChg>
      </pc:sldChg>
      <pc:sldChg chg="modSp mod">
        <pc:chgData name="Kun Suo" userId="41c30799-3a2b-4880-86a3-8488be07954a" providerId="ADAL" clId="{4F846593-43E5-E44E-A32D-7A0B8FDCDC3C}" dt="2020-10-20T17:11:15.891" v="496" actId="20577"/>
        <pc:sldMkLst>
          <pc:docMk/>
          <pc:sldMk cId="1702107042" sldId="486"/>
        </pc:sldMkLst>
        <pc:spChg chg="mod">
          <ac:chgData name="Kun Suo" userId="41c30799-3a2b-4880-86a3-8488be07954a" providerId="ADAL" clId="{4F846593-43E5-E44E-A32D-7A0B8FDCDC3C}" dt="2020-10-20T17:11:15.891" v="496" actId="20577"/>
          <ac:spMkLst>
            <pc:docMk/>
            <pc:sldMk cId="1702107042" sldId="486"/>
            <ac:spMk id="2" creationId="{15C29D02-9220-304C-AA15-3787311F953C}"/>
          </ac:spMkLst>
        </pc:spChg>
      </pc:sldChg>
      <pc:sldChg chg="modSp mod">
        <pc:chgData name="Kun Suo" userId="41c30799-3a2b-4880-86a3-8488be07954a" providerId="ADAL" clId="{4F846593-43E5-E44E-A32D-7A0B8FDCDC3C}" dt="2020-10-20T17:11:19.246" v="497" actId="20577"/>
        <pc:sldMkLst>
          <pc:docMk/>
          <pc:sldMk cId="2332509868" sldId="487"/>
        </pc:sldMkLst>
        <pc:spChg chg="mod">
          <ac:chgData name="Kun Suo" userId="41c30799-3a2b-4880-86a3-8488be07954a" providerId="ADAL" clId="{4F846593-43E5-E44E-A32D-7A0B8FDCDC3C}" dt="2020-10-20T17:11:19.246" v="497" actId="20577"/>
          <ac:spMkLst>
            <pc:docMk/>
            <pc:sldMk cId="2332509868" sldId="487"/>
            <ac:spMk id="2" creationId="{FCBED11F-69E7-894C-8181-91C4DDCF9E07}"/>
          </ac:spMkLst>
        </pc:spChg>
      </pc:sldChg>
      <pc:sldChg chg="addSp delSp modSp mod ord">
        <pc:chgData name="Kun Suo" userId="41c30799-3a2b-4880-86a3-8488be07954a" providerId="ADAL" clId="{4F846593-43E5-E44E-A32D-7A0B8FDCDC3C}" dt="2020-10-20T17:12:03.157" v="504" actId="9405"/>
        <pc:sldMkLst>
          <pc:docMk/>
          <pc:sldMk cId="3336023761" sldId="488"/>
        </pc:sldMkLst>
        <pc:spChg chg="mod">
          <ac:chgData name="Kun Suo" userId="41c30799-3a2b-4880-86a3-8488be07954a" providerId="ADAL" clId="{4F846593-43E5-E44E-A32D-7A0B8FDCDC3C}" dt="2020-10-20T17:11:08.717" v="495" actId="20577"/>
          <ac:spMkLst>
            <pc:docMk/>
            <pc:sldMk cId="3336023761" sldId="488"/>
            <ac:spMk id="2" creationId="{2CD57001-63A8-CF46-8C5B-880EA7AA8EA6}"/>
          </ac:spMkLst>
        </pc:spChg>
        <pc:inkChg chg="add del">
          <ac:chgData name="Kun Suo" userId="41c30799-3a2b-4880-86a3-8488be07954a" providerId="ADAL" clId="{4F846593-43E5-E44E-A32D-7A0B8FDCDC3C}" dt="2020-10-20T17:11:58.943" v="503"/>
          <ac:inkMkLst>
            <pc:docMk/>
            <pc:sldMk cId="3336023761" sldId="488"/>
            <ac:inkMk id="5" creationId="{C008E073-8337-0C42-8F80-E502C977535C}"/>
          </ac:inkMkLst>
        </pc:inkChg>
        <pc:inkChg chg="add del mod">
          <ac:chgData name="Kun Suo" userId="41c30799-3a2b-4880-86a3-8488be07954a" providerId="ADAL" clId="{4F846593-43E5-E44E-A32D-7A0B8FDCDC3C}" dt="2020-10-20T17:11:39.360" v="501" actId="478"/>
          <ac:inkMkLst>
            <pc:docMk/>
            <pc:sldMk cId="3336023761" sldId="488"/>
            <ac:inkMk id="7" creationId="{EA20661D-0BE8-6D4A-AB5E-679CAEB1A922}"/>
          </ac:inkMkLst>
        </pc:inkChg>
        <pc:inkChg chg="add">
          <ac:chgData name="Kun Suo" userId="41c30799-3a2b-4880-86a3-8488be07954a" providerId="ADAL" clId="{4F846593-43E5-E44E-A32D-7A0B8FDCDC3C}" dt="2020-10-20T17:12:03.157" v="504" actId="9405"/>
          <ac:inkMkLst>
            <pc:docMk/>
            <pc:sldMk cId="3336023761" sldId="488"/>
            <ac:inkMk id="8" creationId="{1A61B9D8-E641-3D42-9A42-5BF633A98539}"/>
          </ac:inkMkLst>
        </pc:inkChg>
      </pc:sldChg>
      <pc:sldChg chg="modSp">
        <pc:chgData name="Kun Suo" userId="41c30799-3a2b-4880-86a3-8488be07954a" providerId="ADAL" clId="{4F846593-43E5-E44E-A32D-7A0B8FDCDC3C}" dt="2020-10-20T21:58:19.670" v="505"/>
        <pc:sldMkLst>
          <pc:docMk/>
          <pc:sldMk cId="3588946503" sldId="583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588946503" sldId="583"/>
            <ac:spMk id="3" creationId="{37A8D976-74F8-F543-89D9-9AB955767DCA}"/>
          </ac:spMkLst>
        </pc:spChg>
      </pc:sldChg>
      <pc:sldChg chg="addSp modSp">
        <pc:chgData name="Kun Suo" userId="41c30799-3a2b-4880-86a3-8488be07954a" providerId="ADAL" clId="{4F846593-43E5-E44E-A32D-7A0B8FDCDC3C}" dt="2020-10-20T16:38:43.807" v="117"/>
        <pc:sldMkLst>
          <pc:docMk/>
          <pc:sldMk cId="2705723189" sldId="588"/>
        </pc:sldMkLst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5" creationId="{1215C694-0922-8143-B925-8809CF2C98B3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6" creationId="{2B76F5CF-BDDA-1445-BC18-0EC65FDD2E14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7" creationId="{3C410C7E-B987-F74B-AB5F-2B68CCAF722D}"/>
          </ac:inkMkLst>
        </pc:inkChg>
      </pc:sldChg>
      <pc:sldChg chg="addSp mod">
        <pc:chgData name="Kun Suo" userId="41c30799-3a2b-4880-86a3-8488be07954a" providerId="ADAL" clId="{4F846593-43E5-E44E-A32D-7A0B8FDCDC3C}" dt="2020-10-20T16:11:16.709" v="108" actId="9405"/>
        <pc:sldMkLst>
          <pc:docMk/>
          <pc:sldMk cId="415620547" sldId="589"/>
        </pc:sldMkLst>
        <pc:inkChg chg="add">
          <ac:chgData name="Kun Suo" userId="41c30799-3a2b-4880-86a3-8488be07954a" providerId="ADAL" clId="{4F846593-43E5-E44E-A32D-7A0B8FDCDC3C}" dt="2020-10-20T16:11:16.709" v="108" actId="9405"/>
          <ac:inkMkLst>
            <pc:docMk/>
            <pc:sldMk cId="415620547" sldId="589"/>
            <ac:inkMk id="9" creationId="{D221642D-25EF-994F-9715-4DA39CE53638}"/>
          </ac:inkMkLst>
        </pc:inkChg>
      </pc:sldChg>
      <pc:sldChg chg="addSp modSp mod">
        <pc:chgData name="Kun Suo" userId="41c30799-3a2b-4880-86a3-8488be07954a" providerId="ADAL" clId="{4F846593-43E5-E44E-A32D-7A0B8FDCDC3C}" dt="2020-10-20T16:12:50.688" v="112" actId="9405"/>
        <pc:sldMkLst>
          <pc:docMk/>
          <pc:sldMk cId="592259361" sldId="590"/>
        </pc:sldMkLst>
        <pc:inkChg chg="add">
          <ac:chgData name="Kun Suo" userId="41c30799-3a2b-4880-86a3-8488be07954a" providerId="ADAL" clId="{4F846593-43E5-E44E-A32D-7A0B8FDCDC3C}" dt="2020-10-20T16:12:50.688" v="112" actId="9405"/>
          <ac:inkMkLst>
            <pc:docMk/>
            <pc:sldMk cId="592259361" sldId="590"/>
            <ac:inkMk id="9" creationId="{00E7A9AC-8899-EB4D-AE2A-A5AF6D790BDE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6" creationId="{8ADEEF6D-A191-4743-83E1-E3D6EBA5EF04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7" creationId="{1A798A1B-801B-BB42-8FB2-231CDA9D0334}"/>
          </ac:inkMkLst>
        </pc:ink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49543931" sldId="593"/>
        </pc:sldMkLst>
        <pc:spChg chg="mod">
          <ac:chgData name="Kun Suo" userId="41c30799-3a2b-4880-86a3-8488be07954a" providerId="ADAL" clId="{4F846593-43E5-E44E-A32D-7A0B8FDCDC3C}" dt="2020-10-13T13:58:27.981" v="9" actId="20577"/>
          <ac:spMkLst>
            <pc:docMk/>
            <pc:sldMk cId="449543931" sldId="593"/>
            <ac:spMk id="2" creationId="{E8909318-0B5B-174A-8A20-0B97EEBEED20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49543931" sldId="593"/>
            <ac:spMk id="3" creationId="{2977E02A-9183-CA4D-AC0A-470E4B11D3D5}"/>
          </ac:spMkLst>
        </pc:spChg>
        <pc:spChg chg="del">
          <ac:chgData name="Kun Suo" userId="41c30799-3a2b-4880-86a3-8488be07954a" providerId="ADAL" clId="{4F846593-43E5-E44E-A32D-7A0B8FDCDC3C}" dt="2020-10-13T13:58:30.159" v="10" actId="478"/>
          <ac:spMkLst>
            <pc:docMk/>
            <pc:sldMk cId="449543931" sldId="593"/>
            <ac:spMk id="6" creationId="{E27C452C-D839-384B-93BF-0B43BF6153F9}"/>
          </ac:spMkLst>
        </pc:spChg>
        <pc:spChg chg="add mod">
          <ac:chgData name="Kun Suo" userId="41c30799-3a2b-4880-86a3-8488be07954a" providerId="ADAL" clId="{4F846593-43E5-E44E-A32D-7A0B8FDCDC3C}" dt="2020-10-13T14:01:51.502" v="15" actId="20577"/>
          <ac:spMkLst>
            <pc:docMk/>
            <pc:sldMk cId="449543931" sldId="593"/>
            <ac:spMk id="8" creationId="{6A4B4191-27A3-FC44-A45E-67DD1B70F65A}"/>
          </ac:spMkLst>
        </pc:spChg>
        <pc:picChg chg="add">
          <ac:chgData name="Kun Suo" userId="41c30799-3a2b-4880-86a3-8488be07954a" providerId="ADAL" clId="{4F846593-43E5-E44E-A32D-7A0B8FDCDC3C}" dt="2020-10-13T14:00:13.785" v="11"/>
          <ac:picMkLst>
            <pc:docMk/>
            <pc:sldMk cId="449543931" sldId="593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343662890" sldId="594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43662890" sldId="594"/>
            <ac:spMk id="3" creationId="{2977E02A-9183-CA4D-AC0A-470E4B11D3D5}"/>
          </ac:spMkLst>
        </pc:spChg>
        <pc:picChg chg="add">
          <ac:chgData name="Kun Suo" userId="41c30799-3a2b-4880-86a3-8488be07954a" providerId="ADAL" clId="{4F846593-43E5-E44E-A32D-7A0B8FDCDC3C}" dt="2020-10-13T14:02:41.647" v="18"/>
          <ac:picMkLst>
            <pc:docMk/>
            <pc:sldMk cId="343662890" sldId="594"/>
            <ac:picMk id="6" creationId="{403F33E5-DE5E-B94B-B24E-D3187E667714}"/>
          </ac:picMkLst>
        </pc:picChg>
        <pc:picChg chg="del">
          <ac:chgData name="Kun Suo" userId="41c30799-3a2b-4880-86a3-8488be07954a" providerId="ADAL" clId="{4F846593-43E5-E44E-A32D-7A0B8FDCDC3C}" dt="2020-10-13T14:02:15.414" v="17" actId="478"/>
          <ac:picMkLst>
            <pc:docMk/>
            <pc:sldMk cId="343662890" sldId="594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46187209" sldId="595"/>
        </pc:sldMkLst>
        <pc:spChg chg="mod">
          <ac:chgData name="Kun Suo" userId="41c30799-3a2b-4880-86a3-8488be07954a" providerId="ADAL" clId="{4F846593-43E5-E44E-A32D-7A0B8FDCDC3C}" dt="2020-10-13T14:10:22.191" v="26" actId="20577"/>
          <ac:spMkLst>
            <pc:docMk/>
            <pc:sldMk cId="1946187209" sldId="595"/>
            <ac:spMk id="2" creationId="{248C916D-3189-A346-8833-4AE00BD21316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46187209" sldId="595"/>
            <ac:spMk id="3" creationId="{8B7CAD04-1F34-E94F-B90D-2732935630B6}"/>
          </ac:spMkLst>
        </pc:spChg>
        <pc:spChg chg="del">
          <ac:chgData name="Kun Suo" userId="41c30799-3a2b-4880-86a3-8488be07954a" providerId="ADAL" clId="{4F846593-43E5-E44E-A32D-7A0B8FDCDC3C}" dt="2020-10-13T14:14:09.765" v="27" actId="478"/>
          <ac:spMkLst>
            <pc:docMk/>
            <pc:sldMk cId="1946187209" sldId="595"/>
            <ac:spMk id="6" creationId="{2B92358E-393E-9C41-A24F-8E57BA8BD2D8}"/>
          </ac:spMkLst>
        </pc:spChg>
        <pc:spChg chg="add mod">
          <ac:chgData name="Kun Suo" userId="41c30799-3a2b-4880-86a3-8488be07954a" providerId="ADAL" clId="{4F846593-43E5-E44E-A32D-7A0B8FDCDC3C}" dt="2020-10-13T14:15:33.265" v="33" actId="20577"/>
          <ac:spMkLst>
            <pc:docMk/>
            <pc:sldMk cId="1946187209" sldId="595"/>
            <ac:spMk id="8" creationId="{3429E4A9-DC44-914F-8972-C0EA8131AFC7}"/>
          </ac:spMkLst>
        </pc:spChg>
        <pc:picChg chg="add mod">
          <ac:chgData name="Kun Suo" userId="41c30799-3a2b-4880-86a3-8488be07954a" providerId="ADAL" clId="{4F846593-43E5-E44E-A32D-7A0B8FDCDC3C}" dt="2020-10-13T14:14:13.046" v="29" actId="1076"/>
          <ac:picMkLst>
            <pc:docMk/>
            <pc:sldMk cId="1946187209" sldId="595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90030651" sldId="596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90030651" sldId="596"/>
            <ac:spMk id="3" creationId="{8B7CAD04-1F34-E94F-B90D-2732935630B6}"/>
          </ac:spMkLst>
        </pc:spChg>
        <pc:picChg chg="add mod">
          <ac:chgData name="Kun Suo" userId="41c30799-3a2b-4880-86a3-8488be07954a" providerId="ADAL" clId="{4F846593-43E5-E44E-A32D-7A0B8FDCDC3C}" dt="2020-10-13T14:17:19.851" v="43" actId="1035"/>
          <ac:picMkLst>
            <pc:docMk/>
            <pc:sldMk cId="1990030651" sldId="596"/>
            <ac:picMk id="6" creationId="{ED06C170-888B-DD4C-B506-23373EF4AEA4}"/>
          </ac:picMkLst>
        </pc:picChg>
        <pc:picChg chg="del">
          <ac:chgData name="Kun Suo" userId="41c30799-3a2b-4880-86a3-8488be07954a" providerId="ADAL" clId="{4F846593-43E5-E44E-A32D-7A0B8FDCDC3C}" dt="2020-10-13T14:16:43.530" v="35" actId="478"/>
          <ac:picMkLst>
            <pc:docMk/>
            <pc:sldMk cId="1990030651" sldId="596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256635590" sldId="597"/>
        </pc:sldMkLst>
        <pc:spChg chg="mod">
          <ac:chgData name="Kun Suo" userId="41c30799-3a2b-4880-86a3-8488be07954a" providerId="ADAL" clId="{4F846593-43E5-E44E-A32D-7A0B8FDCDC3C}" dt="2020-10-13T14:25:45.701" v="51" actId="20577"/>
          <ac:spMkLst>
            <pc:docMk/>
            <pc:sldMk cId="4256635590" sldId="597"/>
            <ac:spMk id="2" creationId="{1C3BD22B-B23F-FF44-A66E-BE22B4E03857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256635590" sldId="597"/>
            <ac:spMk id="3" creationId="{1C05D735-7D0D-8D4C-9E6D-0BE184FE2DCD}"/>
          </ac:spMkLst>
        </pc:spChg>
        <pc:spChg chg="del">
          <ac:chgData name="Kun Suo" userId="41c30799-3a2b-4880-86a3-8488be07954a" providerId="ADAL" clId="{4F846593-43E5-E44E-A32D-7A0B8FDCDC3C}" dt="2020-10-13T14:25:49.070" v="52" actId="478"/>
          <ac:spMkLst>
            <pc:docMk/>
            <pc:sldMk cId="4256635590" sldId="597"/>
            <ac:spMk id="6" creationId="{E280AC7B-93AF-6F48-A5F1-0DC3D6BBC190}"/>
          </ac:spMkLst>
        </pc:spChg>
        <pc:spChg chg="add mod">
          <ac:chgData name="Kun Suo" userId="41c30799-3a2b-4880-86a3-8488be07954a" providerId="ADAL" clId="{4F846593-43E5-E44E-A32D-7A0B8FDCDC3C}" dt="2020-10-13T14:28:34.625" v="63" actId="14100"/>
          <ac:spMkLst>
            <pc:docMk/>
            <pc:sldMk cId="4256635590" sldId="597"/>
            <ac:spMk id="9" creationId="{7BC0F57C-8733-9F41-8006-79133EE5BD45}"/>
          </ac:spMkLst>
        </pc:spChg>
        <pc:picChg chg="add del mod">
          <ac:chgData name="Kun Suo" userId="41c30799-3a2b-4880-86a3-8488be07954a" providerId="ADAL" clId="{4F846593-43E5-E44E-A32D-7A0B8FDCDC3C}" dt="2020-10-13T14:26:20.813" v="56" actId="478"/>
          <ac:picMkLst>
            <pc:docMk/>
            <pc:sldMk cId="4256635590" sldId="597"/>
            <ac:picMk id="7" creationId="{1F80F132-9CD7-7040-94A0-66C518E3E35E}"/>
          </ac:picMkLst>
        </pc:picChg>
        <pc:picChg chg="add mod">
          <ac:chgData name="Kun Suo" userId="41c30799-3a2b-4880-86a3-8488be07954a" providerId="ADAL" clId="{4F846593-43E5-E44E-A32D-7A0B8FDCDC3C}" dt="2020-10-13T14:27:23.199" v="58" actId="1076"/>
          <ac:picMkLst>
            <pc:docMk/>
            <pc:sldMk cId="4256635590" sldId="597"/>
            <ac:picMk id="8" creationId="{4332A3DB-25A1-5F49-A0D9-D4557B2F6060}"/>
          </ac:picMkLst>
        </pc:picChg>
      </pc:sldChg>
      <pc:sldChg chg="addSp modSp add">
        <pc:chgData name="Kun Suo" userId="41c30799-3a2b-4880-86a3-8488be07954a" providerId="ADAL" clId="{4F846593-43E5-E44E-A32D-7A0B8FDCDC3C}" dt="2020-10-20T21:58:19.670" v="505"/>
        <pc:sldMkLst>
          <pc:docMk/>
          <pc:sldMk cId="3084067426" sldId="598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084067426" sldId="598"/>
            <ac:spMk id="3" creationId="{1C05D735-7D0D-8D4C-9E6D-0BE184FE2DCD}"/>
          </ac:spMkLst>
        </pc:spChg>
        <pc:spChg chg="add mod">
          <ac:chgData name="Kun Suo" userId="41c30799-3a2b-4880-86a3-8488be07954a" providerId="ADAL" clId="{4F846593-43E5-E44E-A32D-7A0B8FDCDC3C}" dt="2020-10-13T14:29:00.995" v="64"/>
          <ac:spMkLst>
            <pc:docMk/>
            <pc:sldMk cId="3084067426" sldId="598"/>
            <ac:spMk id="8" creationId="{AB98EC84-9B85-EF45-8DF1-FD03A893AF07}"/>
          </ac:spMkLst>
        </pc:spChg>
      </pc:sldChg>
      <pc:sldChg chg="addSp modSp add mod">
        <pc:chgData name="Kun Suo" userId="41c30799-3a2b-4880-86a3-8488be07954a" providerId="ADAL" clId="{4F846593-43E5-E44E-A32D-7A0B8FDCDC3C}" dt="2020-10-20T16:41:57.563" v="169" actId="1076"/>
        <pc:sldMkLst>
          <pc:docMk/>
          <pc:sldMk cId="265092846" sldId="599"/>
        </pc:sldMkLst>
        <pc:spChg chg="mod">
          <ac:chgData name="Kun Suo" userId="41c30799-3a2b-4880-86a3-8488be07954a" providerId="ADAL" clId="{4F846593-43E5-E44E-A32D-7A0B8FDCDC3C}" dt="2020-10-20T16:39:25.098" v="125" actId="27636"/>
          <ac:spMkLst>
            <pc:docMk/>
            <pc:sldMk cId="265092846" sldId="599"/>
            <ac:spMk id="5" creationId="{1BB26BC0-D8DC-4E4B-8E7D-EB20827755F3}"/>
          </ac:spMkLst>
        </pc:spChg>
        <pc:spChg chg="add mod">
          <ac:chgData name="Kun Suo" userId="41c30799-3a2b-4880-86a3-8488be07954a" providerId="ADAL" clId="{4F846593-43E5-E44E-A32D-7A0B8FDCDC3C}" dt="2020-10-20T16:41:57.563" v="169" actId="1076"/>
          <ac:spMkLst>
            <pc:docMk/>
            <pc:sldMk cId="265092846" sldId="599"/>
            <ac:spMk id="7" creationId="{2C6E5FB2-6CE1-E84C-9E9F-7EA3702241BC}"/>
          </ac:spMkLst>
        </pc:spChg>
        <pc:picChg chg="add mod">
          <ac:chgData name="Kun Suo" userId="41c30799-3a2b-4880-86a3-8488be07954a" providerId="ADAL" clId="{4F846593-43E5-E44E-A32D-7A0B8FDCDC3C}" dt="2020-10-20T16:41:26.968" v="128" actId="1076"/>
          <ac:picMkLst>
            <pc:docMk/>
            <pc:sldMk cId="265092846" sldId="599"/>
            <ac:picMk id="6" creationId="{E29E7033-28EE-DB42-8DD1-635FA11168B4}"/>
          </ac:picMkLst>
        </pc:picChg>
      </pc:sldChg>
      <pc:sldChg chg="new del">
        <pc:chgData name="Kun Suo" userId="41c30799-3a2b-4880-86a3-8488be07954a" providerId="ADAL" clId="{4F846593-43E5-E44E-A32D-7A0B8FDCDC3C}" dt="2020-10-20T16:39:07.546" v="119" actId="680"/>
        <pc:sldMkLst>
          <pc:docMk/>
          <pc:sldMk cId="2547347995" sldId="599"/>
        </pc:sldMkLst>
      </pc:sldChg>
      <pc:sldChg chg="addSp delSp modSp add mod">
        <pc:chgData name="Kun Suo" userId="41c30799-3a2b-4880-86a3-8488be07954a" providerId="ADAL" clId="{4F846593-43E5-E44E-A32D-7A0B8FDCDC3C}" dt="2020-10-20T16:46:56.384" v="322" actId="14100"/>
        <pc:sldMkLst>
          <pc:docMk/>
          <pc:sldMk cId="2566700116" sldId="600"/>
        </pc:sldMkLst>
        <pc:spChg chg="del mod">
          <ac:chgData name="Kun Suo" userId="41c30799-3a2b-4880-86a3-8488be07954a" providerId="ADAL" clId="{4F846593-43E5-E44E-A32D-7A0B8FDCDC3C}" dt="2020-10-20T16:42:13.578" v="172" actId="478"/>
          <ac:spMkLst>
            <pc:docMk/>
            <pc:sldMk cId="2566700116" sldId="600"/>
            <ac:spMk id="7" creationId="{2C6E5FB2-6CE1-E84C-9E9F-7EA3702241BC}"/>
          </ac:spMkLst>
        </pc:spChg>
        <pc:spChg chg="add mod">
          <ac:chgData name="Kun Suo" userId="41c30799-3a2b-4880-86a3-8488be07954a" providerId="ADAL" clId="{4F846593-43E5-E44E-A32D-7A0B8FDCDC3C}" dt="2020-10-20T16:44:04.743" v="219" actId="1038"/>
          <ac:spMkLst>
            <pc:docMk/>
            <pc:sldMk cId="2566700116" sldId="600"/>
            <ac:spMk id="10" creationId="{A268EDA1-293A-0949-AF58-7246F44F916B}"/>
          </ac:spMkLst>
        </pc:spChg>
        <pc:spChg chg="add mod">
          <ac:chgData name="Kun Suo" userId="41c30799-3a2b-4880-86a3-8488be07954a" providerId="ADAL" clId="{4F846593-43E5-E44E-A32D-7A0B8FDCDC3C}" dt="2020-10-20T16:45:31.154" v="250" actId="1076"/>
          <ac:spMkLst>
            <pc:docMk/>
            <pc:sldMk cId="2566700116" sldId="600"/>
            <ac:spMk id="11" creationId="{F2398BED-A620-E743-817D-2500FA8AC94B}"/>
          </ac:spMkLst>
        </pc:spChg>
        <pc:spChg chg="add mod">
          <ac:chgData name="Kun Suo" userId="41c30799-3a2b-4880-86a3-8488be07954a" providerId="ADAL" clId="{4F846593-43E5-E44E-A32D-7A0B8FDCDC3C}" dt="2020-10-20T16:45:38.934" v="252" actId="14100"/>
          <ac:spMkLst>
            <pc:docMk/>
            <pc:sldMk cId="2566700116" sldId="600"/>
            <ac:spMk id="12" creationId="{913AD732-14EA-BF47-82C9-6D5BAF587826}"/>
          </ac:spMkLst>
        </pc:spChg>
        <pc:spChg chg="add mod">
          <ac:chgData name="Kun Suo" userId="41c30799-3a2b-4880-86a3-8488be07954a" providerId="ADAL" clId="{4F846593-43E5-E44E-A32D-7A0B8FDCDC3C}" dt="2020-10-20T16:46:03.010" v="265" actId="14100"/>
          <ac:spMkLst>
            <pc:docMk/>
            <pc:sldMk cId="2566700116" sldId="600"/>
            <ac:spMk id="13" creationId="{38E5C3BA-C944-9640-A993-F2016865A560}"/>
          </ac:spMkLst>
        </pc:spChg>
        <pc:spChg chg="add mod">
          <ac:chgData name="Kun Suo" userId="41c30799-3a2b-4880-86a3-8488be07954a" providerId="ADAL" clId="{4F846593-43E5-E44E-A32D-7A0B8FDCDC3C}" dt="2020-10-20T16:46:56.384" v="322" actId="14100"/>
          <ac:spMkLst>
            <pc:docMk/>
            <pc:sldMk cId="2566700116" sldId="600"/>
            <ac:spMk id="14" creationId="{ED2E507D-38F7-F74F-97C6-E0E757B30F76}"/>
          </ac:spMkLst>
        </pc:spChg>
        <pc:picChg chg="mod">
          <ac:chgData name="Kun Suo" userId="41c30799-3a2b-4880-86a3-8488be07954a" providerId="ADAL" clId="{4F846593-43E5-E44E-A32D-7A0B8FDCDC3C}" dt="2020-10-20T16:42:15.318" v="173" actId="1076"/>
          <ac:picMkLst>
            <pc:docMk/>
            <pc:sldMk cId="2566700116" sldId="600"/>
            <ac:picMk id="6" creationId="{E29E7033-28EE-DB42-8DD1-635FA11168B4}"/>
          </ac:picMkLst>
        </pc:picChg>
        <pc:picChg chg="add mod">
          <ac:chgData name="Kun Suo" userId="41c30799-3a2b-4880-86a3-8488be07954a" providerId="ADAL" clId="{4F846593-43E5-E44E-A32D-7A0B8FDCDC3C}" dt="2020-10-20T16:44:04.743" v="219" actId="1038"/>
          <ac:picMkLst>
            <pc:docMk/>
            <pc:sldMk cId="2566700116" sldId="600"/>
            <ac:picMk id="8" creationId="{D0B7652A-BCC0-8941-9B57-EF22C177A9D2}"/>
          </ac:picMkLst>
        </pc:picChg>
        <pc:picChg chg="add mod">
          <ac:chgData name="Kun Suo" userId="41c30799-3a2b-4880-86a3-8488be07954a" providerId="ADAL" clId="{4F846593-43E5-E44E-A32D-7A0B8FDCDC3C}" dt="2020-10-20T16:44:07.745" v="221" actId="1037"/>
          <ac:picMkLst>
            <pc:docMk/>
            <pc:sldMk cId="2566700116" sldId="600"/>
            <ac:picMk id="9" creationId="{1CAF8001-C612-8244-95FB-65839D125071}"/>
          </ac:picMkLst>
        </pc:picChg>
      </pc:sldChg>
      <pc:sldChg chg="modSp add mod">
        <pc:chgData name="Kun Suo" userId="41c30799-3a2b-4880-86a3-8488be07954a" providerId="ADAL" clId="{4F846593-43E5-E44E-A32D-7A0B8FDCDC3C}" dt="2020-10-20T17:06:11.179" v="466" actId="400"/>
        <pc:sldMkLst>
          <pc:docMk/>
          <pc:sldMk cId="932344838" sldId="601"/>
        </pc:sldMkLst>
        <pc:spChg chg="mod">
          <ac:chgData name="Kun Suo" userId="41c30799-3a2b-4880-86a3-8488be07954a" providerId="ADAL" clId="{4F846593-43E5-E44E-A32D-7A0B8FDCDC3C}" dt="2020-10-20T17:06:11.179" v="466" actId="400"/>
          <ac:spMkLst>
            <pc:docMk/>
            <pc:sldMk cId="932344838" sldId="601"/>
            <ac:spMk id="5" creationId="{1BB26BC0-D8DC-4E4B-8E7D-EB20827755F3}"/>
          </ac:spMkLst>
        </pc:spChg>
      </pc:sldChg>
      <pc:sldChg chg="addSp delSp modSp add mod ord">
        <pc:chgData name="Kun Suo" userId="41c30799-3a2b-4880-86a3-8488be07954a" providerId="ADAL" clId="{4F846593-43E5-E44E-A32D-7A0B8FDCDC3C}" dt="2020-10-20T17:05:01.456" v="457" actId="1076"/>
        <pc:sldMkLst>
          <pc:docMk/>
          <pc:sldMk cId="2483503176" sldId="602"/>
        </pc:sldMkLst>
        <pc:spChg chg="mod">
          <ac:chgData name="Kun Suo" userId="41c30799-3a2b-4880-86a3-8488be07954a" providerId="ADAL" clId="{4F846593-43E5-E44E-A32D-7A0B8FDCDC3C}" dt="2020-10-20T17:03:54.363" v="441" actId="20577"/>
          <ac:spMkLst>
            <pc:docMk/>
            <pc:sldMk cId="2483503176" sldId="602"/>
            <ac:spMk id="2" creationId="{C770C627-8DC2-5F43-8A8D-1B725F09FF76}"/>
          </ac:spMkLst>
        </pc:spChg>
        <pc:spChg chg="add mod">
          <ac:chgData name="Kun Suo" userId="41c30799-3a2b-4880-86a3-8488be07954a" providerId="ADAL" clId="{4F846593-43E5-E44E-A32D-7A0B8FDCDC3C}" dt="2020-10-20T17:04:10.458" v="447" actId="1076"/>
          <ac:spMkLst>
            <pc:docMk/>
            <pc:sldMk cId="2483503176" sldId="602"/>
            <ac:spMk id="5" creationId="{63D97723-D4B1-DF4C-934D-614850E177F5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3" creationId="{9E7F6752-E324-034F-BA6E-A2FA2AA91FDA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4" creationId="{61444AC1-CEC1-7641-8420-94076C98F1FE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7" creationId="{65764BE8-FFB2-2247-91DE-EF15117C1D56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8" creationId="{F43D9B72-2900-944E-A266-878478FBB9C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0" creationId="{D899C3FF-534E-C54C-9A0B-78D132A32E2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1" creationId="{D3664A52-A720-5C42-8E86-9ACA38489A85}"/>
          </ac:spMkLst>
        </pc:spChg>
        <pc:graphicFrameChg chg="add mod modGraphic">
          <ac:chgData name="Kun Suo" userId="41c30799-3a2b-4880-86a3-8488be07954a" providerId="ADAL" clId="{4F846593-43E5-E44E-A32D-7A0B8FDCDC3C}" dt="2020-10-20T17:05:01.456" v="457" actId="1076"/>
          <ac:graphicFrameMkLst>
            <pc:docMk/>
            <pc:sldMk cId="2483503176" sldId="602"/>
            <ac:graphicFrameMk id="9" creationId="{BEECA727-D51A-2846-974B-05DD7F175439}"/>
          </ac:graphicFrameMkLst>
        </pc:graphicFrame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6" creationId="{E685EAF6-54B3-3346-A78D-5D699D3168F3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7" creationId="{E9EBF327-8A6A-844D-BCAA-CCB99816F6DE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15" creationId="{91CFA1FB-2AEC-2347-AC61-5BCAC89E2E64}"/>
          </ac:picMkLst>
        </pc:picChg>
        <pc:picChg chg="add mod">
          <ac:chgData name="Kun Suo" userId="41c30799-3a2b-4880-86a3-8488be07954a" providerId="ADAL" clId="{4F846593-43E5-E44E-A32D-7A0B8FDCDC3C}" dt="2020-10-20T17:04:57.636" v="456" actId="1076"/>
          <ac:picMkLst>
            <pc:docMk/>
            <pc:sldMk cId="2483503176" sldId="602"/>
            <ac:picMk id="23" creationId="{4718622B-0CBD-3340-81D9-6A0DB95D7F54}"/>
          </ac:picMkLst>
        </pc:pic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19" creationId="{C36B2D5B-A5F5-EA4B-8CA8-5B08587C738F}"/>
          </ac:cxnSpMkLst>
        </pc:cxn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22" creationId="{D47E516C-9AD2-5C40-8264-580E1C2844A1}"/>
          </ac:cxnSpMkLst>
        </pc:cxnChg>
      </pc:sldChg>
      <pc:sldChg chg="modSp add mod ord">
        <pc:chgData name="Kun Suo" userId="41c30799-3a2b-4880-86a3-8488be07954a" providerId="ADAL" clId="{4F846593-43E5-E44E-A32D-7A0B8FDCDC3C}" dt="2020-10-20T17:07:45.752" v="473" actId="20578"/>
        <pc:sldMkLst>
          <pc:docMk/>
          <pc:sldMk cId="3525543962" sldId="603"/>
        </pc:sldMkLst>
        <pc:spChg chg="mod">
          <ac:chgData name="Kun Suo" userId="41c30799-3a2b-4880-86a3-8488be07954a" providerId="ADAL" clId="{4F846593-43E5-E44E-A32D-7A0B8FDCDC3C}" dt="2020-10-20T17:06:31.495" v="471" actId="400"/>
          <ac:spMkLst>
            <pc:docMk/>
            <pc:sldMk cId="3525543962" sldId="603"/>
            <ac:spMk id="5" creationId="{1BB26BC0-D8DC-4E4B-8E7D-EB20827755F3}"/>
          </ac:spMkLst>
        </pc:spChg>
      </pc:sldChg>
      <pc:sldMasterChg chg="modSp modSldLayout">
        <pc:chgData name="Kun Suo" userId="41c30799-3a2b-4880-86a3-8488be07954a" providerId="ADAL" clId="{4F846593-43E5-E44E-A32D-7A0B8FDCDC3C}" dt="2020-10-20T21:58:19.670" v="505"/>
        <pc:sldMasterMkLst>
          <pc:docMk/>
          <pc:sldMasterMk cId="0" sldId="2147483750"/>
        </pc:sldMaster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asterMk cId="0" sldId="2147483750"/>
            <ac:spMk id="14" creationId="{00000000-0000-0000-0000-000000000000}"/>
          </ac:spMkLst>
        </pc:sp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4703F28F-B4A8-1145-BB8F-C4AA392F6768}"/>
    <pc:docChg chg="custSel addSld delSld modSld">
      <pc:chgData name="Kun Suo" userId="41c30799-3a2b-4880-86a3-8488be07954a" providerId="ADAL" clId="{4703F28F-B4A8-1145-BB8F-C4AA392F6768}" dt="2020-01-30T21:16:13.785" v="208" actId="269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  <pc:sldChg chg="addSp delSp modSp add del">
        <pc:chgData name="Kun Suo" userId="41c30799-3a2b-4880-86a3-8488be07954a" providerId="ADAL" clId="{4703F28F-B4A8-1145-BB8F-C4AA392F6768}" dt="2020-01-30T21:16:13.770" v="207" actId="2696"/>
        <pc:sldMkLst>
          <pc:docMk/>
          <pc:sldMk cId="3566049950" sldId="593"/>
        </pc:sldMkLst>
        <pc:spChg chg="del">
          <ac:chgData name="Kun Suo" userId="41c30799-3a2b-4880-86a3-8488be07954a" providerId="ADAL" clId="{4703F28F-B4A8-1145-BB8F-C4AA392F6768}" dt="2020-01-30T21:09:18.785" v="144" actId="478"/>
          <ac:spMkLst>
            <pc:docMk/>
            <pc:sldMk cId="3566049950" sldId="593"/>
            <ac:spMk id="6" creationId="{956C6534-DDD5-6447-95A6-35CE5274C440}"/>
          </ac:spMkLst>
        </pc:spChg>
        <pc:spChg chg="add del mod">
          <ac:chgData name="Kun Suo" userId="41c30799-3a2b-4880-86a3-8488be07954a" providerId="ADAL" clId="{4703F28F-B4A8-1145-BB8F-C4AA392F6768}" dt="2020-01-30T21:09:19.588" v="145" actId="478"/>
          <ac:spMkLst>
            <pc:docMk/>
            <pc:sldMk cId="3566049950" sldId="593"/>
            <ac:spMk id="7" creationId="{BC394D5A-2873-5C43-9D7A-978651F1C029}"/>
          </ac:spMkLst>
        </pc:spChg>
        <pc:spChg chg="add mod">
          <ac:chgData name="Kun Suo" userId="41c30799-3a2b-4880-86a3-8488be07954a" providerId="ADAL" clId="{4703F28F-B4A8-1145-BB8F-C4AA392F6768}" dt="2020-01-30T21:11:55.371" v="183" actId="1076"/>
          <ac:spMkLst>
            <pc:docMk/>
            <pc:sldMk cId="3566049950" sldId="593"/>
            <ac:spMk id="9" creationId="{FEE6ED79-0D10-904F-9A11-A4856BFC3F4D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1" creationId="{592CB61E-15CC-5C40-A80E-C6844545D1E7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3" creationId="{8962CAFB-5514-C643-9C62-34ABE01191A5}"/>
          </ac:spMkLst>
        </pc:spChg>
        <pc:spChg chg="add del">
          <ac:chgData name="Kun Suo" userId="41c30799-3a2b-4880-86a3-8488be07954a" providerId="ADAL" clId="{4703F28F-B4A8-1145-BB8F-C4AA392F6768}" dt="2020-01-30T21:11:38.227" v="166"/>
          <ac:spMkLst>
            <pc:docMk/>
            <pc:sldMk cId="3566049950" sldId="593"/>
            <ac:spMk id="14" creationId="{1505227A-4612-0A46-9AA7-C632F9EB5A41}"/>
          </ac:spMkLst>
        </pc:spChg>
        <pc:spChg chg="add del mod">
          <ac:chgData name="Kun Suo" userId="41c30799-3a2b-4880-86a3-8488be07954a" providerId="ADAL" clId="{4703F28F-B4A8-1145-BB8F-C4AA392F6768}" dt="2020-01-30T21:11:57.408" v="185"/>
          <ac:spMkLst>
            <pc:docMk/>
            <pc:sldMk cId="3566049950" sldId="593"/>
            <ac:spMk id="15" creationId="{C0820A3E-B591-684C-9567-D9D235DEF011}"/>
          </ac:spMkLst>
        </pc:spChg>
        <pc:picChg chg="add mod">
          <ac:chgData name="Kun Suo" userId="41c30799-3a2b-4880-86a3-8488be07954a" providerId="ADAL" clId="{4703F28F-B4A8-1145-BB8F-C4AA392F6768}" dt="2020-01-30T21:09:55.080" v="151" actId="1076"/>
          <ac:picMkLst>
            <pc:docMk/>
            <pc:sldMk cId="3566049950" sldId="593"/>
            <ac:picMk id="8" creationId="{CC6D825B-0A1C-EA4F-8301-17F0ECFED143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0" creationId="{0311428C-FE7E-AE46-8E4B-2AE865CC005F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2" creationId="{69B62A77-5BB1-6844-A1D1-C1B04300F158}"/>
          </ac:picMkLst>
        </pc:picChg>
      </pc:sldChg>
      <pc:sldChg chg="addSp delSp modSp add del">
        <pc:chgData name="Kun Suo" userId="41c30799-3a2b-4880-86a3-8488be07954a" providerId="ADAL" clId="{4703F28F-B4A8-1145-BB8F-C4AA392F6768}" dt="2020-01-30T21:16:13.785" v="208" actId="2696"/>
        <pc:sldMkLst>
          <pc:docMk/>
          <pc:sldMk cId="2668602331" sldId="594"/>
        </pc:sldMkLst>
        <pc:spChg chg="mod">
          <ac:chgData name="Kun Suo" userId="41c30799-3a2b-4880-86a3-8488be07954a" providerId="ADAL" clId="{4703F28F-B4A8-1145-BB8F-C4AA392F6768}" dt="2020-01-30T21:14:57.084" v="190" actId="1076"/>
          <ac:spMkLst>
            <pc:docMk/>
            <pc:sldMk cId="2668602331" sldId="594"/>
            <ac:spMk id="9" creationId="{FEE6ED79-0D10-904F-9A11-A4856BFC3F4D}"/>
          </ac:spMkLst>
        </pc:spChg>
        <pc:spChg chg="mod">
          <ac:chgData name="Kun Suo" userId="41c30799-3a2b-4880-86a3-8488be07954a" providerId="ADAL" clId="{4703F28F-B4A8-1145-BB8F-C4AA392F6768}" dt="2020-01-30T21:14:45.401" v="188"/>
          <ac:spMkLst>
            <pc:docMk/>
            <pc:sldMk cId="2668602331" sldId="594"/>
            <ac:spMk id="11" creationId="{592CB61E-15CC-5C40-A80E-C6844545D1E7}"/>
          </ac:spMkLst>
        </pc:spChg>
        <pc:spChg chg="del">
          <ac:chgData name="Kun Suo" userId="41c30799-3a2b-4880-86a3-8488be07954a" providerId="ADAL" clId="{4703F28F-B4A8-1145-BB8F-C4AA392F6768}" dt="2020-01-30T21:15:15.320" v="197" actId="478"/>
          <ac:spMkLst>
            <pc:docMk/>
            <pc:sldMk cId="2668602331" sldId="594"/>
            <ac:spMk id="13" creationId="{8962CAFB-5514-C643-9C62-34ABE01191A5}"/>
          </ac:spMkLst>
        </pc:spChg>
        <pc:picChg chg="add mod">
          <ac:chgData name="Kun Suo" userId="41c30799-3a2b-4880-86a3-8488be07954a" providerId="ADAL" clId="{4703F28F-B4A8-1145-BB8F-C4AA392F6768}" dt="2020-01-30T21:15:59.326" v="203" actId="1076"/>
          <ac:picMkLst>
            <pc:docMk/>
            <pc:sldMk cId="2668602331" sldId="594"/>
            <ac:picMk id="4" creationId="{BE01580D-F573-CF46-B336-C266A3C4A22D}"/>
          </ac:picMkLst>
        </pc:picChg>
        <pc:picChg chg="del">
          <ac:chgData name="Kun Suo" userId="41c30799-3a2b-4880-86a3-8488be07954a" providerId="ADAL" clId="{4703F28F-B4A8-1145-BB8F-C4AA392F6768}" dt="2020-01-30T21:15:06.512" v="191" actId="478"/>
          <ac:picMkLst>
            <pc:docMk/>
            <pc:sldMk cId="2668602331" sldId="594"/>
            <ac:picMk id="8" creationId="{CC6D825B-0A1C-EA4F-8301-17F0ECFED143}"/>
          </ac:picMkLst>
        </pc:picChg>
        <pc:picChg chg="del">
          <ac:chgData name="Kun Suo" userId="41c30799-3a2b-4880-86a3-8488be07954a" providerId="ADAL" clId="{4703F28F-B4A8-1145-BB8F-C4AA392F6768}" dt="2020-01-30T21:15:14.116" v="196" actId="478"/>
          <ac:picMkLst>
            <pc:docMk/>
            <pc:sldMk cId="2668602331" sldId="594"/>
            <ac:picMk id="10" creationId="{0311428C-FE7E-AE46-8E4B-2AE865CC005F}"/>
          </ac:picMkLst>
        </pc:picChg>
        <pc:picChg chg="del">
          <ac:chgData name="Kun Suo" userId="41c30799-3a2b-4880-86a3-8488be07954a" providerId="ADAL" clId="{4703F28F-B4A8-1145-BB8F-C4AA392F6768}" dt="2020-01-30T21:15:15.700" v="198" actId="478"/>
          <ac:picMkLst>
            <pc:docMk/>
            <pc:sldMk cId="2668602331" sldId="594"/>
            <ac:picMk id="12" creationId="{69B62A77-5BB1-6844-A1D1-C1B04300F158}"/>
          </ac:picMkLst>
        </pc:picChg>
        <pc:picChg chg="add mod">
          <ac:chgData name="Kun Suo" userId="41c30799-3a2b-4880-86a3-8488be07954a" providerId="ADAL" clId="{4703F28F-B4A8-1145-BB8F-C4AA392F6768}" dt="2020-01-30T21:15:12.685" v="195" actId="1076"/>
          <ac:picMkLst>
            <pc:docMk/>
            <pc:sldMk cId="2668602331" sldId="594"/>
            <ac:picMk id="14" creationId="{DA12A2EC-D844-CD49-BD99-5045C555DE27}"/>
          </ac:picMkLst>
        </pc:picChg>
        <pc:picChg chg="add mod">
          <ac:chgData name="Kun Suo" userId="41c30799-3a2b-4880-86a3-8488be07954a" providerId="ADAL" clId="{4703F28F-B4A8-1145-BB8F-C4AA392F6768}" dt="2020-01-30T21:15:26.936" v="200" actId="1076"/>
          <ac:picMkLst>
            <pc:docMk/>
            <pc:sldMk cId="2668602331" sldId="594"/>
            <ac:picMk id="15" creationId="{B4F1C2EE-B686-084D-8AD7-2259F3E21F47}"/>
          </ac:picMkLst>
        </pc:picChg>
        <pc:picChg chg="add mod">
          <ac:chgData name="Kun Suo" userId="41c30799-3a2b-4880-86a3-8488be07954a" providerId="ADAL" clId="{4703F28F-B4A8-1145-BB8F-C4AA392F6768}" dt="2020-01-30T21:16:09.276" v="206" actId="1076"/>
          <ac:picMkLst>
            <pc:docMk/>
            <pc:sldMk cId="2668602331" sldId="594"/>
            <ac:picMk id="16" creationId="{AAAF7790-2BC1-C545-8910-150EC6EAC7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6/10/21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1:55:40.10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2604 1,'-76'16,"30"-4,5 2,28-10,-12 8,4-10,-4 6,8-8,8 0,-16 0,10 0,-20 0,15 0,-3 0,7 0,2 0,-13 0,11 0,-6 0,0 0,6 0,-7 0,-2 0,13 0,-43 0,38 0,-24 0,29 0,2 0,-14 0,12 0,-8 0,-2 0,9 0,-12 0,11 0,-4 0,-12 0,13 0,-9 0,4 0,10 0,-10 0,9 0,-1 0,-7 0,3 0,0 0,1 0,4 0,-9 0,8 0,-3 0,-9 0,13 0,-13 0,4 0,10 0,-23 0,23 0,-14 0,13 0,-1 0,-10 0,8 0,-6 0,6 0,6 0,-24 0,17 0,-18 0,17 0,5 0,-4 0,0-4,-2 3,2-3,-13 4,13-8,-23 6,20-6,-3 8,-3 0,14 0,-23 0,19 0,-7 0,7 0,2-4,-8 3,4-6,0 6,2-3,2 4,-13 0,11 0,-9-4,11 3,0-3,-10 4,12 0,-8 0,3 0,3 0,-4 0,1 0,4 0,-9 0,8 0,-7 0,8 0,-5 0,-9 0,11 0,-10 0,13 0,-1 0,-10 0,12 0,-8 0,-1 0,9 0,-8 0,-2 0,10 0,-10 0,9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16.69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27.84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12.16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50.6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3.0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0,'78'7,"0"-1,-8 0,-7-2,11-4,-17 0,2 0,-16 0,-7 0,-1 0,-4 4,0-3,-1 3,5 0,-3-3,15 3,-5-4,6 0,-6 0,4 0,-9 0,10 0,-5 0,6 0,-6 0,5 0,-10 4,4-3,-10 3,9 5,-13-7,19 6,-19-8,13 0,-9 0,10 0,-4 0,10 0,-5 0,6 0,-1 0,1 0,-6 0,5 0,-15 0,13 0,-7 0,10 0,-1 0,1 0,0 0,-6 0,4 0,-8 0,3 0,-10 0,-1 0,5 0,-12 0,16 0,-12 0,8 0,1 0,0 0,0 0,11 0,-9 0,20 0,-8 5,0-4,21 8,-18-8,42 4,-34-5,8 0,-23 0,-9 0,10 5,-5-4,6 11,5-9,2 5,12-8,-10 0,9 0,-11 0,0 0,4 0,-10 0,5 0,-7 0,1 0,0 0,-1 0,13 0,3 0,6 0,-8 0,-7 0,-12 0,20 0,-15 0,11 0,-22 0,4 0,-7 0,13 0,-4 0,1 0,-2 0,-10 0,4 0,-4 0,-5 0,8 0,-7 0,0 0,6 0,-19 0,14 0,-19 0,14 0,-7 0,9 0,4 0,-7 0,11 0,-1 0,1 0,2 0,-10 0,-8 0,2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0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6 165,'43'0,"5"0,-32 0,19 0,-10 0,13 0,-9 0,7 0,-20 0,6 0,-9 0,0 0,14 0,-7 0,6 0,1 0,2 0,0 0,7 0,-7 0,28 0,-27 0,24 0,-38 0,39-9,-34 6,52-6,-43 9,18 0,7 0,-30 4,30-3,-7 3,-5-4,52 0,-28 0,-8 0,2 0,24 0,-25 0,0 0,26 0,-5 0,-24 0,-28 0,-2 0,-10 0,10 0,-7 0,16 0,-16 0,16 0,-17 0,36 0,-34 0,33 0,-38 0,20 0,-7 0,9 0,-9-4,7 3,-16-3,16-1,16 3,-17-4,43 6,-44 0,14 0,7 0,-31 0,50 0,-40 0,14-4,-12 4,-7-4,9 4,1 0,-1 0,20 0,-25 0,41 0,-21 0,0 0,21 0,-21 0,0 0,2 0,-9 0,15 0,19 0,-18 0,14 0,5 0,5 0,-35-9,-1 0,12 4,14-13,-42 14,21 3,-26-3,0 0,26 3,-30-3,20 4,-27 0,-5 0,4 0,5 0,-2 0,16 0,12 0,-5 0,5-4,24 3,-33-3,26-3,-39 5,-12-6,12 8,-11 0,22 0,-18 0,55-11,-48 8,47-8,-61 11,23-6,-19 5,7-5,2 6,-9 0,20 0,-7 0,10 0,18 0,5 0,-9 0,2 0,-35 0,35 0,-31 0,31 0,-35 0,16 0,-16 0,6 0,1 0,2 0,0 0,-2 0,-10 0,10 0,-7 0,16 0,-7 0,9 0,20 0,-25 0,22 0,-31 0,13 0,15 0,-18 0,40 0,-50 0,31 0,-7 0,-14 0,40 0,-49 0,49 0,-21 0,28 0,-19 0,33 0,-28 0,-17 0,0 0,32 0,-20 0,-14 0,-21 0,-1 0,-10 0,10 0,-13 0,1 0,15 0,-16 0,13 0,-4 0,-10 0,14 0,-13 0,5 0,3 0,-7 0,3 0,-1 12,-5-5,5 9,-11-3,3 0,-7 14,3-11,-4 6,0-10,0 2,4 7,-3-7,2 3,-3-1,0-5,8 9,-6-6,6-1,-8 11,0-12,0 8,0-3,0-7,-4 15,3-15,-7 7,3 3,-7-5,2 10,1-11,5-1,-15-13,2-1,-9-3,5 0,-2-2,7 4,-19-3,23 5,-14-8,13 6,-5-10,-9 6,11 0,-6 1,6 5,5 0,-10 0,-2 0,7 0,-6 0,0 0,10 0,-10 0,0 0,10 0,-10 0,0 0,10 0,-10 0,0 0,6 0,-11 0,14 0,0 0,-9 0,10 0,-10 0,5 0,7 0,-24 0,17 0,-14 7,18-5,0 6,-13-8,13 0,-17 4,17-3,-5 3,-9-4,11 4,-9-3,11 2,0-3,-16 0,17 0,-12 0,8 0,6 0,-9 0,6 4,0-3,-15 3,16-4,-13 0,9 0,2 0,-15 0,14 0,-6 0,0 0,6 0,-20 0,16 0,-16 0,16 0,-7 0,10 0,-1 0,-28 18,26-13,-25 13,31-18,-3 0,-10 0,11 0,-10 0,16 0,-6 0,-6 0,6 0,-17 0,21 0,-23 0,19 0,-40 0,32 4,-50-3,40 2,-14-3,11 0,8 0,-9 0,9 0,-26 0,21 0,-15 0,-6 0,31 0,-50 0,40 0,-15 0,27 0,5 0,-6 0,-6 0,4 0,-11 0,24 0,-10 0,0 0,10 0,-10 0,-19 0,21 0,-26 0,28 0,-9 0,11 0,-6 0,-3 6,11-5,-11 9,12-9,3 3,-14-4,12 0,-8 0,-6 0,-1 11,-6-8,10 8,-2-11,12 0,-12 0,11 0,-4 0,-3 0,3 0,-13 0,2 0,-10 0,10 0,2 0,10 0,-10 0,7 0,-7 0,10 0,-29 0,21 0,-17 0,-2 0,27 0,-28 0,31 0,-32 0,22 0,-31 0,6 0,15 0,-21 0,35 0,-16 0,20 0,-9 0,2 0,7 0,-20 0,20 0,-20 0,17 0,-4 0,-3 0,10 0,-11 0,9 0,1 0,3 0,-2 0,2 0,-3 0,-37 0,18 0,-20 0,20 0,16 0,-16 0,16 0,-16 0,7 0,0 0,2 0,13 0,-11 0,9 0,-21 0,-11 0,14 0,-21 0,35 0,-16 0,7 0,0 0,-7 0,7 0,3 0,4 0,10 0,-2 0,-32 0,26 0,-35 0,30 0,-4 0,2 0,0 0,7 0,-3 4,7-3,2 3,-13-4,-2 0,0 0,6 0,7 0,2 0,-36 0,25 0,-21 0,29 0,4 0,-14 0,11 0,-10 0,12 0,1 0,-17 0,17 0,-17 0,7 0,7 0,-19 0,23 0,-10 0,-19 0,24 0,-24 0,0 0,24 0,-37 0,42 0,-10 0,9 0,0 0,-37 0,15 0,-13 0,26 0,0 0,6 0,-20 0,20 0,-10 0,12 0,0 0,-10 0,12 0,-12 0,-18 0,21 0,-33 0,38 0,-11 0,14 0,0 0,-13 0,13 0,-26 0,27 0,-10 0,5 0,3 0,-4 0,2 0,2 0,-4 0,-8 0,10-4,-10 3,16-3,-7 4,-4 0,5 0,-8 0,10 0,1 0,-8 0,10 0,-13 0,10 0,-4 0,1 0,4 0,-9 0,4 0,0 0,-8 0,10 0,-10 0,12 0,1 0,-9 0,10 0,-10 0,-4 0,9 0,-13 0,16 0,1 0,-3 0,1 0,-2 0,4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3.70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50 61,'90'0,"-29"0,13 0,-53 0,33 0,-42 0,23 0,-23 0,13 0,-11 0,3 0,5 0,-4 0,-1 0,9 0,-1 0,14 0,-14 0,10 0,-19 0,10 0,-12 0,2 0,7 0,-3 0,16 0,-20 0,19 0,-19 0,20 0,-20 0,6 0,-1 0,-9 0,14 0,-3 0,-3 0,16 0,12 0,-5 0,14 0,1 0,-25 0,22 0,-39 0,6 0,4 0,-13 0,26 0,-23 0,39 0,-22-6,25-1,-20-6,-13 6,-3 1,-13 6,7 0,12-9,-7 6,8-6,-15 9,-1 0,8 0,-7 0,4 0,11 0,-16 0,13 0,-14 0,-2 0,14 0,-12 0,12 0,-10 0,-1 0,7 3,-9-2,9 3,-6 0,-5 9,-1 1,-8 7,0-7,0 2,0-2,0 7,0-6,0 1,0 1,0-3,0 3,8 0,-6-4,6 9,-8-8,0 3,-4-1,3-5,-15 5,5-11,-6-1,-9-4,10 4,-11-3,10 6,3-6,-12 3,14-4,-10 0,-19 18,20-9,-25 10,33-16,-4-3,4 0,-5 0,-28 9,12-6,-14 6,25-9,7 0,6 0,-14 4,8-3,-5 2,4-3,7 0,-23 0,15 0,-26 0,24 0,-7 0,10 0,-1 8,-9-6,-2 6,4-8,-10 0,19 0,-7 0,10 0,-9 0,6 0,-20 0,16 0,-35 0,21 0,-10 0,22 0,13 0,-13 0,10 0,-10 0,9 0,0 0,-14 0,7-4,-3 3,-3-3,1 4,-14-6,1 5,9-5,-7 6,16-4,-16 3,20-3,-10 4,-16-18,21 14,-33-20,38 23,-20-5,20 6,-6 0,0-6,10 5,-10-5,9 6,0-4,-9 3,7-3,-5 4,6 0,-3 0,-5 0,8 0,-3 0,1 0,5 0,-23 0,21 0,-9 0,18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1,'54'0,"0"0,31 7,-1 0,12-4,-16 4,2-1,-18-5,-4-2,26 1,-10 0,-18 0,-24 0,7 0,-24 0,-7 0,14 0,-9 0,20-6,-20 5,7-5,-5 6,-7 0,11 0,2 0,-4 0,8 0,-10 0,-3-4,2 3,2-3,0 4,-1 0,0-3,-4 2,5-3,-1 4,1 0,-1 0,0 0,1 0,-5 0,13 0,-10 0,20 0,-20 0,6 0,-10 0,2 0,7 0,-7 0,3 0,5 0,-10 0,13 0,-11 0,3 0,5 0,-8 0,3 0,-1 0,-2 0,4 0,-2 0,-2 0,7 0,-3 0,0 0,-2 0,2 0,0 0,-1 0,0 0,-4 0,5 0,12 0,-13 0,9 0,-14 0,-2 0,14 0,-12 0,8 0,-3 0,-7 0,10 4,-14 16,2-8,-8 13,0-9,0-5,0 9,0-7,0 5,0 3,0-3,0 0,0-2,0 2,0 0,0-1,0 0,0-4,0 5,0 3,0-7,0 3,0-1,0-1,0 15,0-14,0 6,0-5,0-7,-16 7,-3-16,-4-3,-2-2,12-4,-1 7,-20-3,16 4,-12 0,17 0,4 0,-11 0,-5 0,-3 0,-8 0,16 0,-16 0,16 0,-16 0,20 0,-6 0,6 0,1 0,-16 0,15 0,-6 0,6 0,5 0,-10 0,8 0,-5 0,-9 0,8 0,-18 0,22 0,-40 0,38 0,-27 0,30 0,0 0,-19 0,19 0,-16 0,-11 0,24 0,-28 0,31 0,1 0,-8 0,11 0,-20 0,18 0,-14 0,3 0,3 0,-35 0,30 0,-21 0,29 0,-10 0,7 0,-7 0,14 0,0 0,-9 0,10 0,-10 0,0 0,10 0,-14 0,13 0,-1 0,-20-6,20 5,-29-5,27 6,-7 0,-3 0,14 0,-10 0,10 0,-2-4,-8-1,8 0,-3 1,1 4,1 0,-3 0,2 0,2 0,-7 0,6 0,-1 0,-1 0,6 0,-9 0,6 0,0 0,-10 0,12 0,-8 0,-6 6,17-5,-12 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18:40.4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1,'40'4,"-7"-1,-26-3,4 0,10 0,-7 0,7 0,-7 0,-2 3,9-2,-9 2,5-3,-2 0,1 0,2 0,-4 0,0 3,3-2,-2 2,3-3,-4 0,3 0,-3 0,3 0,0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8:56.37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546 14,'-39'0,"7"0,26 0,-7 0,-4 0,-1 0,2 0,1 0,2 0,-4 0,-2 0,6 0,-3 0,0-3,3 2,-6-1,6 2,-3 0,0 0,3 0,-6 0,6 0,-3-3,0 2,2-2,-4 3,5 0,-5 0,2 0,0 0,0 0,1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26:35.07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26:40.4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1,'44'6,"-8"-1,-9-5,-12 0,12 0,-16 0,4 0,7 0,1 0,3 0,-10 0,16 0,-12 0,55 0,-48 0,31 0,-42 0,-5 0,10 0,-5 0,6 0,11 0,-9 0,21 0,-26 0,9 0,-18 0,17 0,-12 0,12 0,0 0,-12 0,12 0,-11 0,0 0,17 0,-13 0,7 0,-16 0,4 0,7 0,0 0,5 0,-11 0,5 0,-9 0,8 0,8 7,-3-6,8 6,-17-7,0 0,-1 5,-3 1,9 0,-9-1,8-5,-3 0,-1 0,16 0,-12 0,8 0,-8 0,-8 0,13 0,-2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7:09:15.60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37,'40'0,"-7"0,-27 0,5 0,18 0,-10 0,13 0,-17-7,0 5,3-4,-2 6,1-3,-2 2,-2-2,5-1,-3 4,5-7,-8 6,5-2,4 3,-4 0,8 0,-6 0,-3 0,3 0,-4 0,0 0,6 0,-8 0,8 0,-7 0,2 0,5 0,-9 0,8 0,-9 0,7 0,-1 0,-2 0,1 0,1 0,-3 0,2 0,1 0,-3 0,3 0,-1 0,-2 3,3-2,1 5,-3-5,3 3,0-1,-2-3,18 10,-15-9,12 6,-16-7,0 3,0-2,4 2,-6-3,5 3,-4-2,1 6,2-7,0 3,-3-3,5 0,-5 3,2-2,1 2,-4-3,7 0,-7 3,3-2,-1 1,-1-2,5 3,-5-2,2 2,-3-3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7:12:03.15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3934 231,'-66'0,"-3"-4,19-2,-17-5,2-4,-6 8,-13-9,30 15,-27-9,23 9,-13-14,3 13,6-7,7 0,1 7,5-7,1 9,5-4,2 3,5-7,0 7,1-7,4 7,-4-3,4 0,1 3,0-3,0 0,4 3,-3-6,-7 2,4-4,-5 5,8-4,4 7,0-6,-4 6,3-3,-4 0,6 4,-1-4,-4 4,3-4,-4 3,1-2,3 3,-8 0,-34 0,17-5,-29 4,32-3,-1 4,1 0,-1 0,1 0,0 0,-1 0,6 0,-4 0,10 0,-4 0,0 0,3 0,-3 0,0 0,3 0,-3 0,10 0,-3 0,8 0,-4 0,5 0,1 0,-1 0,0 0,1 0,-1 0,5 3,-4 2,8-1,-3 0,0-4,3 3,-4-2,2 2,3-3,-7 0,10 0,-5 0,3 3,-2-2,-2 2,3-3,0 0,0 3,0-2,0 2,0 0,-4-2,3 3,-4-1,-18 1,17 0,-17-1,27-3,0 0,-8 0,6 0,-8 0,6 0,4 0,-9 0,3 0,2 0,-5 0,9 0,-5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6.64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45,'37'0,"7"0,-33 0,12 0,-7 0,-3 0,10 0,-10 0,16 0,-12 0,17 0,-12 0,8 0,-5 0,-4 0,-1 0,-1 0,-2 0,3 0,-1 0,2 0,4 0,5 0,-3 0,2 0,1 0,-3 0,7 0,-3 0,5 0,5 0,-9 0,14 0,-14 0,14 0,-9 0,5 0,-1 0,-17 0,14 0,-20 0,17 0,-4 0,5 0,-5 0,3 0,-3 0,-4 0,12 0,-16 0,17 0,-18 0,12 0,-7 0,4 0,3 0,3 0,0 0,9 0,-4 0,6 0,-6 0,5 0,11-4,-11 3,10-3,-16 4,1 0,0 0,5 0,-10 0,9 0,-3 0,-1 0,-1 0,0-9,-8 7,-3-10,-1 11,-7-2,8 3,0 0,-4 0,4 0,0 0,-4 0,4 0,6 0,-8 0,13 0,-19 0,7 0,-3 0,5 0,0 0,3 0,-3 0,0 0,4 0,-4 0,10 0,-4 0,0 0,2 0,-6 0,13 0,-3 0,4 0,-4 0,3 0,-4 0,27 0,-21 0,25 0,-29 0,10 0,-7 0,1 0,0 0,5 0,-9 0,14 0,-14 0,9 0,-5 0,6 0,-5 0,23 0,-19 0,19 0,-22 0,3 0,-11 0,-1 0,-14 0,9 0,-13 0,4 0,-3 0,-3 0,4 0,0 0,0 0,-8 0,11 0,-17 0,16 0,-14 0,11 0,-7 0,12 0,-3 0,1 0,7 0,-7 0,-1 0,8 0,-7 0,-1 0,24 0,-14 0,17 0,-7 0,-3 0,-6 0,9 0,-14 0,9 0,0 0,-4 0,0 0,-8 0,1 0,1 0,0 0,4 0,-4 0,10 0,-9 0,8 0,-9 0,10 0,2 0,26 0,-10 0,6 0,-13 0,-15 0,9 0,-13 0,12 0,-13 0,14 0,-13 0,2 0,-5 0,-4 0,4 0,-5 0,-4 0,8 0,-3 0,5 0,-1 0,-5 0,-4 0,3 0,-4 0,1 0,-3 0,2 0,-3 0,11 0,-10 0,11 0,-8-4,4 3,0-3,0 4,-4 0,-1 0,-1 0,-2 0,7 0,-7 0,-1 0,2 0,6 0,-5 0,11 0,-21 0,10 0,-4 0,-2 0,12 0,-16 0,18 0,-18 0,17 0,-16 0,12 0,-7 0,-3 0,2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21:30.58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09:57.22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1,'73'0,"-9"0,-51 0,1 0,6 0,-9 0,9 0,-2 0,0 0,-1 0,0 0,0 0,2 0,-2 0,-1 0,7 0,-3 0,7 0,-10 0,10 0,-8 0,36 0,-30 0,30 0,-35 3,6 2,-8 0,9-1,-12-4,7 0,0 6,-10-5,14 5,-13-6,1 0,10 0,-12 0,8 0,25 9,-28-7,32 7,-26-9,-3 0,2 0,4 0,-1 0,1 0,-1 0,-11 0,12 0,-6 0,16 0,-20 0,10 0,-13 0,5 0,12 0,-13 0,13 0,-17 0,5 0,-1 0,0 0,-3 0,12 0,-14 0,10 0,-2 0,5 0,2 0,-4 0,3 0,18 0,-10 0,21 0,-36 0,17 0,-16 0,35 0,-30 0,49 0,-40 0,14 0,7 0,-31 0,31 0,-7 0,-14 0,21 0,-35 0,3 0,2 0,-9 0,11 0,-14 0,4 0,6 0,-7 0,19 0,-23 0,13 0,-11 0,3 0,5 0,-8 0,2 0,1 0,-3 0,4 0,8 0,-14 0,23 0,-20 0,21 0,-16 0,3 0,3 0,-14 0,23 0,-19 0,20 0,-17 0,36 0,-30 0,49 0,-40 0,23 0,1 0,-15 0,14 0,0 0,-14 0,6 0,-13 0,-17 0,17 0,-7 0,0 0,7 0,-7 0,0 0,7 0,-16 0,16 0,-16 0,35 0,-21 0,14 0,7 0,-31 0,31 0,-35 0,16 0,-20 0,19 0,-23 0,14 0,-3 0,-7 0,19 0,-20 0,21 0,-20 0,10 0,-3 0,6 0,9 0,18 0,-14 0,4 0,9 0,-2-9,-4 3,5-4,-42 6,14 4,-3 0,-3 0,16 0,12 0,-15 0,22 0,-35 0,35 0,-34 0,33 0,-42 0,14 0,-13 0,1 0,19 0,-15 0,45 0,-29 0,14 0,7 0,-31 0,31 0,-35 0,7 0,-10 0,10 0,-8 0,17 0,-16 0,35 0,-34 0,52 0,-52 0,34 0,-36 0,17 0,-16 0,16 0,-16 0,16 0,-16 0,16 0,-17 0,36 9,-34-7,52 7,-43-9,18 4,-12-3,-16 7,16-7,-17 2,18 9,-8-9,28 8,-14-11,14 0,-18 0,18 0,-14 0,34 0,-15 0,-9 0,1 0,2 0,6 0,26 0,-13 0,-23 9,10-7,-4 7,-29-9,26 0,-21 0,23 0,-19 0,-9 0,27 0,-23 0,25 6,-20-5,19 5,-23-6,40 0,-4 0,16 0,-7 0,16 0,-56 0,54 0,-40 0,9 0,14 0,-46 0,43 0,-43 0,18 0,7 0,-30 0,30 0,-35 0,16 0,-17 0,8 0,-10 0,1 0,-5 0,4 0,9 0,-5 0,19 0,8 0,-14 0,21 0,-35 0,16 0,-17 0,4 0,3 0,18 0,-10 0,8 0,-16 0,-11 0,12 0,-9 0,8 0,-6 0,3 0,3 0,6 0,-1 4,13-3,-28 3,19-4,-23 0,23 0,-19 0,7 0,-3 0,-9 0,22 0,-20 0,13 0,-10 0,-5 0,9 0,3 0,-7 0,19 0,-10 0,33 0,-15 0,1 0,-18 0,-17 0,8 0,4 0,-2-4,-1 3,-11-3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0:17.00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 1,'24'36,"-1"-3,-18-19,0-2,2 5,-6-3,3 4,-4-2,4-3,1 5,0 3,-1-6,-4 1,0 0,0-1,0 2,-4 0,-1 0,-4-2,4 1,-3 1,7-3,-6 3,6 0,-3-4,4 5,0 3,0-3,0 0,0-2,0-2,0 7,0-7,0 3,0-1,0-1,0 2,0 0,0-4,0 8,0-6,0 1,0 10,0-13,0 13,0-14,0-2,0 14,0-12,0 8,0-4,0-1,0 2,0 0,0-4,0 9,0-8,0 2,0 1,0-3,0 4,0-2,0-2,0 7,0-7,0 3,0-1,0-1,0 2,0 0,0-4,0 14,0-11,0 6,0-6,0-5,0 9,0-7,0 5,0 3,0-6,0 1,0 10,0-13,0 12,0-3,0-10,0 10,0-5,0-3,0 7,0-3,0-5,0 4,-8 0,2-2,-3 1,1-3,7 4,-3-3,4 7,-3-8,2 1,-3 10,4-12,0 8,0-4,0-5,0 9,0-6,0 3,0 4,0-6,0 1,0 1,7-3,-5 17,6-15,-8 5,0-4,0-6,0 9,0-7,0 5,0 3,0-7,0 3,0-1,0-1,0 2,0 0,0-4,0 8,0-6,0 1,0 1,0-3,0 4,0-2,0-2,0 7,0-7,0 3,0-1,0-1,0 2,4 0,16-16,-3 2,8-8,-13 1,1 4,0-7,5 5,3-6,-6 8,1 0,0 0,3 0,3 0,-1 0,-7 0,2 0,2 0,-4 0,6 0,-6 0,3 0,1 0,-5 0,4 0,-4 0,8 0,-2 0,11 0,-10 4,3-3,3 3,-11-4,12-4,-13 3,-2-3,5 8,-3-7,4 6,-2-7,-2 4,7 0,-7-4,3-1,-1-12,-5 6,5-5,-11-6,-1 10,-4-10,4 5,-3 6,3-18,-4 17,0-10,0 5,0 2,0-2,0 0,0 4,0-9,0 8,0-3,0-9,0 13,0-13,-6 4,1 10,-2-10,3 9,4 0,0-9,0 4,0 0,0-8,0 10,0-10,0 12,0 1,0-3,0 1,0-3,0-7,0 12,0-9,0 10,0-2,0-7,0 6,0-2,0 1,0 5,0-9,0 6,0 0,0-10,0 12,0-8,4 3,-3 6,3-9,-4 6,0 0,3-6,-2 9,3-9,2-7,-5 10,5-9,-6 13,0 4,0-16,0 13,0-8,0 3,0 7,8-15,-6 15,5-7,-7-9,0 9,0-10,0 11,0 2,0-7,0 6,0-2,0-5,0 10,0-10,0 6,0 5,0-9,-5-3,3 7,-3-6,5 9,0-1,0-7,0 6,0-2,0 1,0 5,-4-13,3 13,-3-6,4-3,0 8,-4-8,3 3,-3 6,-4-13,6 13,-9-5,6 3,0-1,1-3,4-5,-4 8,-5-3,-1 8,-10 0,9 1,-5-1,3 0,-1 0,1 0,-4 1,7-1,-6-4,6 3,-7 1,4-2,-1 5,1-7,-3 4,5 1,-6-1,4-4,4 3,-12-6,10 6,-5 1,3-3,3 10,-6-9,2 2,0 3,-2-6,6 7,-7-7,4 6,-1-6,-3 7,4-4,-1 4,-3-10,7 8,-2-10,3 1,15 65,-3-43,9 58,-4-54,-7 2,9 10,-9-10,9 14,-6-16,1 2,3 8,-7-8,3 8,-4 2,0-6,0 7,4-7,-3-2,6 7,-6-6,3 1,14 29,-13-27,13 30,-18-34,0 3,0 0,0-3,0 16,0-17,0 12,0-12,0-4,0 16,0-14,0 10,0-5,0-5,15 5,-3-11,9-1,-4-4,-8 0,15 0,-12 0,8 0,-3-4,-7 3,11-3,-8 4,1 0,19 6,-19-1,16 9,-26-4,4 2,-7 9,3-10,-4 23,0-22,0 10,0-1,0-9,0 10,-4-5,-5-3,0 4,-8-2,7-6,-6 2,6-3,-35 14,28-7,-37 10,42-13,-10-7,9-2,0-4,-9 0,7 0,-5 0,6 0,1 0,-12 0,14 0,-14-4,2-3,7-2,-19 3,23-2,42 37,-5-19,35 26,-24-30,-7 10,0-10,-6 7,-10-10,-1 1,9 1,8 6,-5-2,-3 1,-12-1,0 11,0-8,-5 12,4-14,-7 6,7 1,-7 2,3 2,-4-7,0 2,0-2,-4 3,-9 0,-2 1,-6-5,7 0,-2-4,-7 1,7-1,-6-2,9 0,3-6,-14 7,12-3,-8 8,11-4,-4 4,0-5,-1-3,-3 7,8-6,-4 6,0 9,3-10,2 13,4-14,0 6,3 2,8 9,4-3,10-1,-4-14,1-2,-1-6,0 7,10-7,2 14,0-12,-2 8,0-11,21 9,-18-6,14 6,-2 0,-21-7,24 7,-44-9,-45 0,24 0,-36 0,44 0,2 4,-24-3,16 3,-16-4,16 0,4-4,-31-15,15 5,-14-10,15 0,18 12,-10-42,10 37,-10-37,10 38,-1-7,0 7,10 6,-9-7,10 4,-3-5,0-3,3 2,-3 2,4 0,0 3,0-7,0 6,0-1,0-1,0 3,0-4,0 1,-4 4,-1-5,-4 4,4-2,-2 2,6-3,-7-1,7 0,-7 5,7-4,-3 3,-4-3,2 3,-6 1,3-3,0 5,0-6,0 5,1 2,3-11,1 11,4-11,0 8,0-1,-4-11,3 14,-7-10,3 5,0 5,1-10,4 8,0-1,0-10,0 12,0-9,0 5,0 5,4-13,-3 13,7-9,-7 2,3 3,-4-5,5-3,-3 7,4-6,-6 9,0 0,0-9,0 7,0-1,0-1,0 7,0-11,0 7,0 1,0-12,0 14,0-10,-4 5,3 5,-11-10,6 11,-3-2,5 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1:28.7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0 135,'12'-16,"-2"3,-2 13,-4 0,3 0,-4 0,2 0,1 0,0 0,1 0,-2 0,4 0,-4 0,16 0,-14 0,10 0,-13 0,-1 0,3 0,-2 0,2 0,4 0,-4 0,7 0,-8 0,3 0,-6 0,6 0,-4 0,4 0,-1 0,-3 0,4 0,-4 0,1 0,4 0,-4 0,3 0,-5 0,1 0,2 0,0 0,2 0,-4 0,2 0,-3 0,3 0,2-18,-1 16,2-16,-5 18,1 0,-1-13,-1-3,3 1,-3 2,3 13,-1 0,-1 0,5 0,-4 0,3 0,-2 0,-3 0,4 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21:47.78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1:51.5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4:00.7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0,'76'0,"-1"0,-6 0,5 0,-28 0,6 0,-25 0,-2 0,-1 0,-7 0,7 0,-3 0,4 0,10 0,2 0,11 0,-5 0,3 0,-18 0,16 0,-21 0,13 4,-1-3,-3 11,4-10,-6 6,18-8,-18 0,28 0,-21 0,6 0,3 4,-22-3,14 7,-19-7,10 3,1-4,7 4,11 6,-4-3,14 6,-20-12,14 4,-14-5,3 0,-10 0,3 0,3 0,-5 0,13 0,-17 0,12 0,-9 0,11 0,-9 0,4 3,-16-2,-2 3,6 0,-3-3,8 3,0-4,1 0,0 0,3 0,-2 0,-6 0,8 8,-20-6,14 6,-15-8,11 0,1 0,-3 0,7 0,3 0,-8 0,16 0,-18 0,7 0,1 0,-3 0,-2 0,-1 0,-3 0,4 0,5 0,-8 0,12 0,-8 0,1 0,12 0,-11 0,13 0,-10 0,4 0,-4 0,11-8,-9 6,3-5,-11 7,-4 0,3-4,-8 3,8-2,-3-1,0-1,-1 1,4-4,3 7,0-3,2 4,-4 0,2 0,2-4,-8 4,8-4,-15 4,19 0,-15 0,8 0,-2-4,-4 3,21-3,-16 4,15 0,-19-7,4 5,-4-5,-1 3,-5 3,4-2,-3 3,-1 0,4 0,-6 0,11 0,-11 0,14 0,-16 0,17 0,-16 0,12 0,-7 0,7 0,-3 0,9 0,1 0,-4 0,1 0,-2 0,-8 0,6 0,-8 0,0 0,8 0,-7 0,12 0,-2 0,-1 0,3 0,-12 0,2 0,-3 0,4 0,-4 0,8 0,-3 0,4 0,16 0,-12 0,4 0,-5 0,-14 0,11 0,-10 0,-3 0,7 0,1 0,-2 0,4 0,-6 0,-3 0,12 0,-15 0,8 0,-1 0,-7 0,14 0,-12 0,5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1.4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5.32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0 122,'67'15,"14"-6,-38-3,33-6,-46 0,44 0,-45 0,20 0,-13 0,-21 0,7 0,4 0,-9 0,13 0,-12 4,8-4,-6 4,3-4,3 0,-10 0,20 0,12 0,-5 0,14 0,1 0,-25 0,22 0,-26 0,10 0,18 0,-14 0,34 0,-34 0,14 0,1 0,4 0,-9 0,2 0,-36 0,17 0,-16 0,16 0,-16 0,16 0,-17 0,18 0,-18 0,17 0,-16 0,16 0,-16 0,16 0,12 0,12 0,21 0,-31 0,5 0,-25 0,8 0,-13 0,29 0,-33 0,24 0,-27 0,9 0,2 0,9 0,-9 0,-2 0,-10 0,-3 0,2 0,-2 0,16 0,-9 0,19 0,-21-7,8 1,-13-3,-2 5,10 4,-10 0,14 0,-3 0,-7 0,5 0,-8 0,0 0,33-9,-21 7,20-7,-18 3,-7 5,7-5,-1-6,-6 10,3-10,-7 12,-6 0,14-4,-8 3,18-8,-14 7,6-3,-8 5,-5 0,8 0,-11 0,11 0,1 0,-6 0,19 0,-19 0,20 0,-7 0,10-6,-10 4,-3-3,-12 5,2 0,-2 0,3 0,10 0,-7 0,16 0,-17 0,4 0,22-18,-28 13,37-13,-42 18,23 0,-19 0,20 0,-17 0,4 0,3 0,-10 0,20 0,12 0,-14 0,21 0,-26 0,9 0,-9 0,7 0,-16 0,16 0,-20 0,6 0,0 0,-7 0,40 9,-21-7,14 7,7-9,-2 0,0 0,21 0,-49 0,30 0,-36 0,17 0,-16 0,7 0,-10 4,-3-3,11 3,-9-4,20 0,-16 0,7 0,-6 0,-3 0,4 0,4 6,-10-5,10 5,-13-6,5 0,8 0,-10 0,10 0,-3 0,-7 0,19 0,-19 0,7 0,2 0,0 0,14 0,-10 0,7 11,-7-8,-4 8,1-11,-5 0,27 0,-7 6,36-5,-15 5,19-6,-28 0,2 6,-36-5,18 5,-18-2,36-3,-21 2,23 9,1-9,-15 8,5-7,7-3,-30 3,20-1,-18-2,2 3,17-4,-15 0,13 0,-24 0,35 0,-35 0,34 0,-42 0,23 0,-23 0,14 0,-3 0,-3 0,16 0,-17 0,36 0,-2 0,0 0,-7 0,-29 0,10 0,-11 0,9 0,-2 0,-3 0,16 0,-20 0,19 0,-19 0,7 0,-7 0,-6 0,19 0,-16 0,13 0,-17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6/10/21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5.png"/><Relationship Id="rId4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.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raw.githubusercontent.com/kevinsuo/CS7172/master/time_sample.c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9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2.c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aw.githubusercontent.com/kevinsuo/CS7172/master/time_sample2.c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5.xml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17.xml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customXml" Target="../ink/ink18.xml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20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customXml" Target="../ink/ink1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50.png"/><Relationship Id="rId7" Type="http://schemas.openxmlformats.org/officeDocument/2006/relationships/customXml" Target="../ink/ink2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customXml" Target="../ink/ink21.xml"/><Relationship Id="rId10" Type="http://schemas.openxmlformats.org/officeDocument/2006/relationships/image" Target="../media/image480.png"/><Relationship Id="rId4" Type="http://schemas.openxmlformats.org/officeDocument/2006/relationships/image" Target="../media/image46.png"/><Relationship Id="rId9" Type="http://schemas.openxmlformats.org/officeDocument/2006/relationships/customXml" Target="../ink/ink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67.png"/><Relationship Id="rId7" Type="http://schemas.openxmlformats.org/officeDocument/2006/relationships/customXml" Target="../ink/ink2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customXml" Target="../ink/ink24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71.png"/><Relationship Id="rId7" Type="http://schemas.openxmlformats.org/officeDocument/2006/relationships/image" Target="../media/image6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640.png"/><Relationship Id="rId4" Type="http://schemas.openxmlformats.org/officeDocument/2006/relationships/customXml" Target="../ink/ink26.xml"/><Relationship Id="rId9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customXml" Target="../ink/ink30.xml"/><Relationship Id="rId7" Type="http://schemas.openxmlformats.org/officeDocument/2006/relationships/image" Target="../media/image6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700.png"/><Relationship Id="rId5" Type="http://schemas.openxmlformats.org/officeDocument/2006/relationships/image" Target="../media/image46.png"/><Relationship Id="rId10" Type="http://schemas.openxmlformats.org/officeDocument/2006/relationships/customXml" Target="../ink/ink33.xml"/><Relationship Id="rId4" Type="http://schemas.openxmlformats.org/officeDocument/2006/relationships/image" Target="../media/image670.png"/><Relationship Id="rId9" Type="http://schemas.openxmlformats.org/officeDocument/2006/relationships/image" Target="../media/image6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customXml" Target="../ink/ink35.xml"/><Relationship Id="rId4" Type="http://schemas.openxmlformats.org/officeDocument/2006/relationships/image" Target="../media/image6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0AC4-221A-9B48-81C8-2FA4CC6E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Outline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4AD99-188B-FA48-899D-DFB42096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649D8-5738-C542-8124-6CB476DF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41E260-0E9B-484A-BEF5-3B3294A3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256213" cy="362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14:cNvPr>
              <p14:cNvContentPartPr/>
              <p14:nvPr/>
            </p14:nvContentPartPr>
            <p14:xfrm>
              <a:off x="2007323" y="2297640"/>
              <a:ext cx="2068200" cy="4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3323" y="2189640"/>
                <a:ext cx="21758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14:cNvPr>
              <p14:cNvContentPartPr/>
              <p14:nvPr/>
            </p14:nvContentPartPr>
            <p14:xfrm>
              <a:off x="2408723" y="3587160"/>
              <a:ext cx="2887200" cy="1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5083" y="3479160"/>
                <a:ext cx="29948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14:cNvPr>
              <p14:cNvContentPartPr/>
              <p14:nvPr/>
            </p14:nvContentPartPr>
            <p14:xfrm>
              <a:off x="2401163" y="4111320"/>
              <a:ext cx="1951920" cy="43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7523" y="4003320"/>
                <a:ext cx="205956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51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708622"/>
            <a:ext cx="1714500" cy="520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11DD89-2A6C-8C4A-8688-CB8626D8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77" y="2819400"/>
            <a:ext cx="330200" cy="62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799" y="2491148"/>
            <a:ext cx="1186477" cy="3603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0F69BC-84B4-5D44-9C7F-3A75E8AA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43" y="2830874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98EF1E-365D-6949-B546-9310516F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237" y="2819400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BDF3D6-41C5-014C-8A48-CAD2B16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42" y="2784709"/>
            <a:ext cx="330200" cy="6223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517314E-08F2-384C-A544-535F8255279F}"/>
              </a:ext>
            </a:extLst>
          </p:cNvPr>
          <p:cNvSpPr/>
          <p:nvPr/>
        </p:nvSpPr>
        <p:spPr>
          <a:xfrm>
            <a:off x="6086979" y="611879"/>
            <a:ext cx="2913640" cy="1566108"/>
          </a:xfrm>
          <a:prstGeom prst="wedgeRoundRectCallout">
            <a:avLst>
              <a:gd name="adj1" fmla="val -42453"/>
              <a:gd name="adj2" fmla="val 8559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1) how many processes do I have?</a:t>
            </a:r>
          </a:p>
          <a:p>
            <a:r>
              <a:rPr lang="en-US" dirty="0"/>
              <a:t>2) how to differentiate them?</a:t>
            </a:r>
          </a:p>
          <a:p>
            <a:r>
              <a:rPr lang="en-US" dirty="0"/>
              <a:t>3) how they communicate?</a:t>
            </a:r>
          </a:p>
        </p:txBody>
      </p:sp>
    </p:spTree>
    <p:extLst>
      <p:ext uri="{BB962C8B-B14F-4D97-AF65-F5344CB8AC3E}">
        <p14:creationId xmlns:p14="http://schemas.microsoft.com/office/powerpoint/2010/main" val="303047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BC2A-23D7-B748-BE2B-FF1CB38A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3C450-B05B-E94D-8ADA-B7D7A857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593A8-01D8-1740-8A84-4AF9E525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D465F-F895-624F-A4EA-4114EC09A08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A collection of processes that can send messages to each other.</a:t>
            </a:r>
          </a:p>
          <a:p>
            <a:endParaRPr lang="en-US" altLang="en-US" sz="2800" dirty="0"/>
          </a:p>
          <a:p>
            <a:r>
              <a:rPr lang="en-US" altLang="en-US" sz="2800" dirty="0" err="1"/>
              <a:t>MPI_Init</a:t>
            </a:r>
            <a:r>
              <a:rPr lang="en-US" altLang="en-US" sz="2800" dirty="0"/>
              <a:t> defines a communicator that consists of all the processes created when the program is started (defined by user).</a:t>
            </a:r>
            <a:br>
              <a:rPr lang="en-US" altLang="en-US" sz="2800" dirty="0"/>
            </a:br>
            <a:endParaRPr lang="en-US" altLang="en-US" sz="2800" dirty="0"/>
          </a:p>
          <a:p>
            <a:r>
              <a:rPr lang="en-US" altLang="en-US" sz="2800" dirty="0"/>
              <a:t>Called </a:t>
            </a:r>
            <a:r>
              <a:rPr lang="en-US" altLang="en-US" sz="2800" dirty="0">
                <a:solidFill>
                  <a:srgbClr val="FF0000"/>
                </a:solidFill>
              </a:rPr>
              <a:t>MPI_COMM_WORLD</a:t>
            </a:r>
            <a:r>
              <a:rPr lang="en-US" altLang="en-US" sz="2800" dirty="0"/>
              <a:t>. </a:t>
            </a:r>
            <a:r>
              <a:rPr lang="en-US" altLang="en-US" sz="2800" dirty="0">
                <a:sym typeface="Wingdings" pitchFamily="2" charset="2"/>
              </a:rPr>
              <a:t> Number of process</a:t>
            </a:r>
            <a:endParaRPr lang="en-US" alt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394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92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E202-E26D-ED42-8F73-8E09BF47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AD537-C113-7C45-A4FF-07E0AF0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7F78-E0B0-8940-9021-F5023568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B99B73-D336-1644-B604-994CF4E2E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63706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F3574C6-1BB7-FF4D-9915-BE7B4BBB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7" y="3886200"/>
            <a:ext cx="63039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2D8FD1-6442-8546-8692-B11542D98D4A}"/>
              </a:ext>
            </a:extLst>
          </p:cNvPr>
          <p:cNvSpPr txBox="1"/>
          <p:nvPr/>
        </p:nvSpPr>
        <p:spPr>
          <a:xfrm>
            <a:off x="994005" y="2781049"/>
            <a:ext cx="54066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number of processes in the communicator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9B870-AD3D-E746-A5A1-184832CCC143}"/>
              </a:ext>
            </a:extLst>
          </p:cNvPr>
          <p:cNvSpPr txBox="1"/>
          <p:nvPr/>
        </p:nvSpPr>
        <p:spPr>
          <a:xfrm>
            <a:off x="1960617" y="5181600"/>
            <a:ext cx="4173537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my rank 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(the process making this call)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83476D9-30C4-C846-8788-705BFBDC7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2395537"/>
            <a:ext cx="512762" cy="369888"/>
          </a:xfrm>
          <a:custGeom>
            <a:avLst/>
            <a:gdLst>
              <a:gd name="T0" fmla="*/ 149996 w 512378"/>
              <a:gd name="T1" fmla="*/ 345716 h 370489"/>
              <a:gd name="T2" fmla="*/ 497357 w 512378"/>
              <a:gd name="T3" fmla="*/ 345716 h 370489"/>
              <a:gd name="T4" fmla="*/ 55261 w 512378"/>
              <a:gd name="T5" fmla="*/ 204287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613EDF9-9B53-BF4D-B9C7-8B591A8B7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579" y="5037137"/>
            <a:ext cx="512763" cy="371475"/>
          </a:xfrm>
          <a:custGeom>
            <a:avLst/>
            <a:gdLst>
              <a:gd name="T0" fmla="*/ 149998 w 512378"/>
              <a:gd name="T1" fmla="*/ 348690 h 370489"/>
              <a:gd name="T2" fmla="*/ 497359 w 512378"/>
              <a:gd name="T3" fmla="*/ 348690 h 370489"/>
              <a:gd name="T4" fmla="*/ 55261 w 512378"/>
              <a:gd name="T5" fmla="*/ 206043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B7106-9AC7-974C-ADE9-26B528E9E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754" y="1600200"/>
            <a:ext cx="3643211" cy="2534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1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3476-D63B-1343-93CB-0C5470B8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MPI_Get_processor_name</a:t>
            </a:r>
            <a:r>
              <a:rPr lang="en-US" dirty="0"/>
              <a:t>(char *</a:t>
            </a:r>
            <a:r>
              <a:rPr lang="en-US" dirty="0" err="1"/>
              <a:t>name,int</a:t>
            </a:r>
            <a:r>
              <a:rPr lang="en-US" dirty="0"/>
              <a:t> *</a:t>
            </a:r>
            <a:r>
              <a:rPr lang="en-US" dirty="0" err="1"/>
              <a:t>resultlen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8D976-74F8-F543-89D9-9AB95576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B5577-26D7-724A-AFFD-C1F16072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F9003-9520-3649-B946-7B828374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E256F-D24D-AA4C-8CE8-50F38B1141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/>
          <a:lstStyle/>
          <a:p>
            <a:r>
              <a:rPr lang="en-US" dirty="0"/>
              <a:t>name: your machine name string</a:t>
            </a:r>
          </a:p>
          <a:p>
            <a:r>
              <a:rPr lang="en-US" dirty="0" err="1"/>
              <a:t>resultlen</a:t>
            </a:r>
            <a:r>
              <a:rPr lang="en-US" altLang="ja-JP" dirty="0"/>
              <a:t>: your machine name string length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03030-DAA3-704F-B018-95D7B5C2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67050"/>
            <a:ext cx="7141921" cy="296545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FA496C-BC46-5843-9ABD-745C61192088}"/>
              </a:ext>
            </a:extLst>
          </p:cNvPr>
          <p:cNvSpPr/>
          <p:nvPr/>
        </p:nvSpPr>
        <p:spPr>
          <a:xfrm>
            <a:off x="2734180" y="4038600"/>
            <a:ext cx="2913640" cy="804108"/>
          </a:xfrm>
          <a:prstGeom prst="wedgeRoundRectCallout">
            <a:avLst>
              <a:gd name="adj1" fmla="val -57024"/>
              <a:gd name="adj2" fmla="val -836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name: </a:t>
            </a:r>
            <a:r>
              <a:rPr lang="en-US" dirty="0" err="1"/>
              <a:t>ksuo</a:t>
            </a:r>
            <a:r>
              <a:rPr lang="en-US" dirty="0"/>
              <a:t>-VirtualBox</a:t>
            </a:r>
          </a:p>
          <a:p>
            <a:r>
              <a:rPr lang="en-US" dirty="0" err="1"/>
              <a:t>resultlen</a:t>
            </a:r>
            <a:r>
              <a:rPr lang="en-US" dirty="0"/>
              <a:t>: 15</a:t>
            </a:r>
          </a:p>
        </p:txBody>
      </p:sp>
    </p:spTree>
    <p:extLst>
      <p:ext uri="{BB962C8B-B14F-4D97-AF65-F5344CB8AC3E}">
        <p14:creationId xmlns:p14="http://schemas.microsoft.com/office/powerpoint/2010/main" val="358894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43C891-2971-6240-868C-F7344CF8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457367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7E6E-6A5E-6F44-8FCA-52A132E7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C76B6-AFC9-144D-94EB-AAC82262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0101A-F7EA-7C43-B128-223EF79D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F3FEA-BC9A-2042-BB26-A41543CD1D6D}"/>
              </a:ext>
            </a:extLst>
          </p:cNvPr>
          <p:cNvSpPr/>
          <p:nvPr/>
        </p:nvSpPr>
        <p:spPr>
          <a:xfrm>
            <a:off x="468313" y="2565400"/>
            <a:ext cx="82073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3200" kern="0" dirty="0" err="1">
                <a:latin typeface="Arial"/>
              </a:rPr>
              <a:t>mpicc</a:t>
            </a:r>
            <a:r>
              <a:rPr lang="en-US" sz="3200" kern="0" dirty="0">
                <a:latin typeface="Arial"/>
              </a:rPr>
              <a:t>  -g  -Wall  -o  </a:t>
            </a:r>
            <a:r>
              <a:rPr lang="en-US" sz="3200" kern="0" dirty="0" err="1">
                <a:latin typeface="Arial"/>
              </a:rPr>
              <a:t>mpi_hello</a:t>
            </a:r>
            <a:r>
              <a:rPr lang="en-US" sz="3200" kern="0" dirty="0">
                <a:latin typeface="Arial"/>
              </a:rPr>
              <a:t>  </a:t>
            </a:r>
            <a:r>
              <a:rPr lang="en-US" sz="3200" kern="0" dirty="0" err="1">
                <a:latin typeface="Arial"/>
              </a:rPr>
              <a:t>mpi_hello.c</a:t>
            </a:r>
            <a:endParaRPr lang="en-US" sz="3200" kern="0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3050D-B689-8042-90FA-AE6124A92315}"/>
              </a:ext>
            </a:extLst>
          </p:cNvPr>
          <p:cNvSpPr txBox="1"/>
          <p:nvPr/>
        </p:nvSpPr>
        <p:spPr>
          <a:xfrm>
            <a:off x="1187450" y="1341438"/>
            <a:ext cx="3694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wrapper script to compile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7BDC-5CE6-A147-A47B-DED9790DD800}"/>
              </a:ext>
            </a:extLst>
          </p:cNvPr>
          <p:cNvSpPr txBox="1"/>
          <p:nvPr/>
        </p:nvSpPr>
        <p:spPr>
          <a:xfrm>
            <a:off x="2051050" y="5157788"/>
            <a:ext cx="30114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turns on all warnings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36C89-E0E1-5747-9C51-6F4143187277}"/>
              </a:ext>
            </a:extLst>
          </p:cNvPr>
          <p:cNvSpPr txBox="1"/>
          <p:nvPr/>
        </p:nvSpPr>
        <p:spPr>
          <a:xfrm>
            <a:off x="6948488" y="1700213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8B2A0-A365-AF49-B030-5E3BCD330932}"/>
              </a:ext>
            </a:extLst>
          </p:cNvPr>
          <p:cNvSpPr txBox="1"/>
          <p:nvPr/>
        </p:nvSpPr>
        <p:spPr>
          <a:xfrm>
            <a:off x="3995738" y="378936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09E42-736B-0447-9382-801BC000ED68}"/>
              </a:ext>
            </a:extLst>
          </p:cNvPr>
          <p:cNvSpPr txBox="1"/>
          <p:nvPr/>
        </p:nvSpPr>
        <p:spPr>
          <a:xfrm>
            <a:off x="468313" y="3716338"/>
            <a:ext cx="1709737" cy="127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produce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debugging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information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100A031-8DA2-7F4B-A02E-FB8ED391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1655763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91745446-E707-844E-943B-EA8724A16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1881188"/>
            <a:ext cx="444500" cy="720725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9E00C2E6-5065-5C46-9662-468A94650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3232150"/>
            <a:ext cx="577850" cy="862013"/>
          </a:xfrm>
          <a:custGeom>
            <a:avLst/>
            <a:gdLst>
              <a:gd name="T0" fmla="*/ 0 w 578070"/>
              <a:gd name="T1" fmla="*/ 725492 h 861848"/>
              <a:gd name="T2" fmla="*/ 519867 w 578070"/>
              <a:gd name="T3" fmla="*/ 741263 h 861848"/>
              <a:gd name="T4" fmla="*/ 346578 w 578070"/>
              <a:gd name="T5" fmla="*/ 0 h 861848"/>
              <a:gd name="T6" fmla="*/ 0 60000 65536"/>
              <a:gd name="T7" fmla="*/ 0 60000 65536"/>
              <a:gd name="T8" fmla="*/ 0 60000 65536"/>
              <a:gd name="T9" fmla="*/ 0 w 578070"/>
              <a:gd name="T10" fmla="*/ 0 h 861848"/>
              <a:gd name="T11" fmla="*/ 578070 w 578070"/>
              <a:gd name="T12" fmla="*/ 861848 h 861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070" h="861848">
                <a:moveTo>
                  <a:pt x="0" y="725214"/>
                </a:moveTo>
                <a:cubicBezTo>
                  <a:pt x="231228" y="793531"/>
                  <a:pt x="462456" y="861848"/>
                  <a:pt x="520263" y="740979"/>
                </a:cubicBezTo>
                <a:cubicBezTo>
                  <a:pt x="578070" y="620110"/>
                  <a:pt x="462456" y="310055"/>
                  <a:pt x="346842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4CD5673B-68AD-9E43-A2AE-D88302E4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3168650"/>
            <a:ext cx="722313" cy="2065338"/>
          </a:xfrm>
          <a:custGeom>
            <a:avLst/>
            <a:gdLst>
              <a:gd name="T0" fmla="*/ 0 w 722587"/>
              <a:gd name="T1" fmla="*/ 2065393 h 2065283"/>
              <a:gd name="T2" fmla="*/ 708911 w 722587"/>
              <a:gd name="T3" fmla="*/ 1418973 h 2065283"/>
              <a:gd name="T4" fmla="*/ 78768 w 722587"/>
              <a:gd name="T5" fmla="*/ 772552 h 2065283"/>
              <a:gd name="T6" fmla="*/ 283564 w 722587"/>
              <a:gd name="T7" fmla="*/ 0 h 2065283"/>
              <a:gd name="T8" fmla="*/ 0 60000 65536"/>
              <a:gd name="T9" fmla="*/ 0 60000 65536"/>
              <a:gd name="T10" fmla="*/ 0 60000 65536"/>
              <a:gd name="T11" fmla="*/ 0 60000 65536"/>
              <a:gd name="T12" fmla="*/ 0 w 722587"/>
              <a:gd name="T13" fmla="*/ 0 h 2065283"/>
              <a:gd name="T14" fmla="*/ 722587 w 722587"/>
              <a:gd name="T15" fmla="*/ 2065283 h 2065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2587" h="2065283">
                <a:moveTo>
                  <a:pt x="0" y="2065283"/>
                </a:moveTo>
                <a:cubicBezTo>
                  <a:pt x="348155" y="1849821"/>
                  <a:pt x="696311" y="1634359"/>
                  <a:pt x="709449" y="1418897"/>
                </a:cubicBezTo>
                <a:cubicBezTo>
                  <a:pt x="722587" y="1203435"/>
                  <a:pt x="149773" y="1008993"/>
                  <a:pt x="78828" y="772510"/>
                </a:cubicBezTo>
                <a:cubicBezTo>
                  <a:pt x="7883" y="536027"/>
                  <a:pt x="145831" y="268013"/>
                  <a:pt x="28378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0118B37-D442-DD4B-8570-1184A8CE3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3" y="3168650"/>
            <a:ext cx="350837" cy="520700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4F977D8-FFA1-114B-8235-0C97A321E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105150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9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E2C4-3F8D-4349-9F45-3AE92D70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322E6-61E4-154F-B9AA-E07F5B29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58522-DF01-DB4B-ADC5-EB018914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9A249-82DA-8C4E-8033-1B38AB67BF23}"/>
              </a:ext>
            </a:extLst>
          </p:cNvPr>
          <p:cNvSpPr/>
          <p:nvPr/>
        </p:nvSpPr>
        <p:spPr>
          <a:xfrm>
            <a:off x="323850" y="1700213"/>
            <a:ext cx="85693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&lt;number of processes&gt;   &lt;executable&gt;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F66D0-9AAA-F740-AEEC-F5FCC405B217}"/>
              </a:ext>
            </a:extLst>
          </p:cNvPr>
          <p:cNvSpPr/>
          <p:nvPr/>
        </p:nvSpPr>
        <p:spPr>
          <a:xfrm>
            <a:off x="323850" y="3194132"/>
            <a:ext cx="48958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D637B-B2AD-3D47-8B76-ACAF3F1803F4}"/>
              </a:ext>
            </a:extLst>
          </p:cNvPr>
          <p:cNvSpPr/>
          <p:nvPr/>
        </p:nvSpPr>
        <p:spPr>
          <a:xfrm>
            <a:off x="323850" y="4752894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137C3-4B73-8546-A830-466D8F91E22E}"/>
              </a:ext>
            </a:extLst>
          </p:cNvPr>
          <p:cNvSpPr txBox="1"/>
          <p:nvPr/>
        </p:nvSpPr>
        <p:spPr>
          <a:xfrm>
            <a:off x="3132137" y="4059320"/>
            <a:ext cx="26828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1 process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1606A23C-12FB-524D-B489-669D83C863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9750" y="2636838"/>
            <a:ext cx="7704138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86CECD-81F1-D245-AB51-C14BFDA2EAD2}"/>
              </a:ext>
            </a:extLst>
          </p:cNvPr>
          <p:cNvSpPr txBox="1"/>
          <p:nvPr/>
        </p:nvSpPr>
        <p:spPr>
          <a:xfrm>
            <a:off x="3275012" y="5687932"/>
            <a:ext cx="3009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4 processes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8A6F3DA-0E4D-534A-8B88-E8CEBA01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387" y="3691020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029B01A1-7AB7-CF44-AA24-8C71CFAAF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256132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5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9F98-D8FB-1145-ADDA-8EF17070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1AF87-9798-4447-B1F8-775E9FAF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A49CE-8407-2F47-98D4-D337A1D2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34D8E-FE7B-3B4F-AFC1-1E0163149DFC}"/>
              </a:ext>
            </a:extLst>
          </p:cNvPr>
          <p:cNvSpPr/>
          <p:nvPr/>
        </p:nvSpPr>
        <p:spPr>
          <a:xfrm>
            <a:off x="1692275" y="1335881"/>
            <a:ext cx="48958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DCA965-0427-FA44-B2C3-3700739071CB}"/>
              </a:ext>
            </a:extLst>
          </p:cNvPr>
          <p:cNvSpPr/>
          <p:nvPr/>
        </p:nvSpPr>
        <p:spPr>
          <a:xfrm>
            <a:off x="1692275" y="3207543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5BBEE-ABF9-EA40-95BC-71C176DF734C}"/>
              </a:ext>
            </a:extLst>
          </p:cNvPr>
          <p:cNvSpPr/>
          <p:nvPr/>
        </p:nvSpPr>
        <p:spPr>
          <a:xfrm>
            <a:off x="2268537" y="2055018"/>
            <a:ext cx="59039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1 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8061F-E0E7-1049-BD12-EBDA00A82A05}"/>
              </a:ext>
            </a:extLst>
          </p:cNvPr>
          <p:cNvSpPr/>
          <p:nvPr/>
        </p:nvSpPr>
        <p:spPr>
          <a:xfrm>
            <a:off x="2268537" y="3999706"/>
            <a:ext cx="5903913" cy="2074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1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2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3 of 4 !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E29EBE6-DFB9-CF4F-8443-C1406CDD7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335881"/>
            <a:ext cx="5905500" cy="16557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3E4B5-41A9-E048-B85A-00301A49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278981"/>
            <a:ext cx="5905500" cy="28082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3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7213-8956-684A-BC27-D823D90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64743-F8C5-FF4F-946A-D71C6F8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F24EC-7FED-0340-91BB-C68AC2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B3A5E-FFF5-EC46-BF8F-DB31BB6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4" y="241354"/>
            <a:ext cx="8200426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6646C-9FC1-0647-8BCB-8B52524C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05" y="3388418"/>
            <a:ext cx="3643211" cy="253480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C011F93-2E8A-F544-8EAA-FA748BD8C66A}"/>
              </a:ext>
            </a:extLst>
          </p:cNvPr>
          <p:cNvSpPr/>
          <p:nvPr/>
        </p:nvSpPr>
        <p:spPr>
          <a:xfrm>
            <a:off x="6705600" y="4419600"/>
            <a:ext cx="1676400" cy="804108"/>
          </a:xfrm>
          <a:prstGeom prst="wedgeRoundRectCallout">
            <a:avLst>
              <a:gd name="adj1" fmla="val -85460"/>
              <a:gd name="adj2" fmla="val -9566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World_size</a:t>
            </a:r>
            <a:r>
              <a:rPr lang="en-US" dirty="0"/>
              <a:t>: 4</a:t>
            </a:r>
          </a:p>
          <a:p>
            <a:r>
              <a:rPr lang="en-US" dirty="0" err="1"/>
              <a:t>World_rank</a:t>
            </a:r>
            <a:r>
              <a:rPr lang="en-US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9998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6667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75CE8B-912D-0943-A4EB-AEA4C4E3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71" y="1049675"/>
            <a:ext cx="5003808" cy="1720366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6467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56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C0AC-72F0-C244-AA55-C5B791DA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parallel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2EB96-1BD6-0741-9ED5-9FDD14FC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1C225-64D2-124D-B12B-04D3E30C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602FB2-3834-2E4D-8166-1D0CCAA224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altLang="en-US" dirty="0"/>
              <a:t>Returns the number of </a:t>
            </a:r>
            <a:r>
              <a:rPr lang="en-US" altLang="en-US" b="1" u="sng" dirty="0">
                <a:solidFill>
                  <a:schemeClr val="accent2"/>
                </a:solidFill>
              </a:rPr>
              <a:t>seconds</a:t>
            </a:r>
            <a:r>
              <a:rPr lang="en-US" altLang="en-US" dirty="0"/>
              <a:t> that have elapsed since some time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F95410-9A7A-DC4A-9CBE-2296C420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7" y="2928327"/>
            <a:ext cx="34718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2F41A4A-D3E0-AC44-98EC-401B9FB2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42" y="3720489"/>
            <a:ext cx="66246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67BC28-A184-4244-AF4A-43DE37DB7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929" y="2887052"/>
            <a:ext cx="3365500" cy="1679575"/>
          </a:xfrm>
          <a:custGeom>
            <a:avLst/>
            <a:gdLst>
              <a:gd name="T0" fmla="*/ 0 w 3366167"/>
              <a:gd name="T1" fmla="*/ 267608 h 1679074"/>
              <a:gd name="T2" fmla="*/ 3014123 w 3366167"/>
              <a:gd name="T3" fmla="*/ 235494 h 1679074"/>
              <a:gd name="T4" fmla="*/ 2100267 w 3366167"/>
              <a:gd name="T5" fmla="*/ 1680577 h 1679074"/>
              <a:gd name="T6" fmla="*/ 0 60000 65536"/>
              <a:gd name="T7" fmla="*/ 0 60000 65536"/>
              <a:gd name="T8" fmla="*/ 0 60000 65536"/>
              <a:gd name="T9" fmla="*/ 0 w 3366167"/>
              <a:gd name="T10" fmla="*/ 0 h 1679074"/>
              <a:gd name="T11" fmla="*/ 3366167 w 3366167"/>
              <a:gd name="T12" fmla="*/ 1679074 h 16790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6167" h="1679074">
                <a:moveTo>
                  <a:pt x="0" y="267368"/>
                </a:moveTo>
                <a:cubicBezTo>
                  <a:pt x="1332831" y="133684"/>
                  <a:pt x="2665663" y="0"/>
                  <a:pt x="3015915" y="235284"/>
                </a:cubicBezTo>
                <a:cubicBezTo>
                  <a:pt x="3366167" y="470568"/>
                  <a:pt x="2733841" y="1074821"/>
                  <a:pt x="2101515" y="1679074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14:cNvPr>
              <p14:cNvContentPartPr/>
              <p14:nvPr/>
            </p14:nvContentPartPr>
            <p14:xfrm>
              <a:off x="1494785" y="4466763"/>
              <a:ext cx="2815560" cy="3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1145" y="4358763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14:cNvPr>
              <p14:cNvContentPartPr/>
              <p14:nvPr/>
            </p14:nvContentPartPr>
            <p14:xfrm>
              <a:off x="1519985" y="5300163"/>
              <a:ext cx="2883600" cy="57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985" y="5192163"/>
                <a:ext cx="29912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1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8619B-5BFD-9F4C-9FFF-45489649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43100"/>
            <a:ext cx="8204200" cy="2971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https://raw.githubusercontent.com/kevinsuo/CS7172/master/time_sample.c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43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https://raw.githubusercontent.com/kevinsuo/CS7172/master/time_sample.c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F33E5-DE5E-B94B-B24E-D3187E66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695450"/>
            <a:ext cx="840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6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MPI?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3DB9A5B-B874-F14A-B91C-C7DD24A7CE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971800" y="3886200"/>
            <a:ext cx="5715000" cy="2057400"/>
          </a:xfrm>
        </p:spPr>
        <p:txBody>
          <a:bodyPr/>
          <a:lstStyle/>
          <a:p>
            <a:r>
              <a:rPr lang="en-US" dirty="0"/>
              <a:t>Message Passing Interface (MPI) is a standardized library for parallel computing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A4EB-2EEA-9142-9BE0-CF57CF30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9297"/>
            <a:ext cx="3708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2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3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2D801-9C3A-F847-B50E-4E327265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520825"/>
            <a:ext cx="6565900" cy="4381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https://raw.githubusercontent.com/kevinsuo/CS7172/master/time_sample2.c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8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https://raw.githubusercontent.com/kevinsuo/CS7172/master/time_sample2.c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6C170-888B-DD4C-B506-23373EF4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371600"/>
            <a:ext cx="6438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554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2A3DB-25A1-5F49-A0D9-D4557B2F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774825"/>
            <a:ext cx="8356600" cy="387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C0F57C-8733-9F41-8006-79133EE5BD45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35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0F132-9CD7-7040-94A0-66C518E3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58762"/>
            <a:ext cx="8572500" cy="469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98EC84-9B85-EF45-8DF1-FD03A893AF07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6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742752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079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97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D006-522D-AA42-9435-E69477DF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Trapezoidal rule in </a:t>
            </a:r>
            <a:r>
              <a:rPr lang="en-US" dirty="0" err="1"/>
              <a:t>mpi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66F21-187C-014D-BBF6-C18F8BB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5E18A-65AD-564D-8655-53AC6392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F8749396-FF9F-6F4D-912D-446711F6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25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shared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0" name="Picture 2" descr="f03-02-9780123742605.eps">
            <a:extLst>
              <a:ext uri="{FF2B5EF4-FFF2-40B4-BE49-F238E27FC236}">
                <a16:creationId xmlns:a16="http://schemas.microsoft.com/office/drawing/2014/main" id="{1D8B0796-FE7C-9C4C-A817-4591F280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11" y="1981200"/>
            <a:ext cx="7098974" cy="310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806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05F0-CBA7-1C46-949B-999946DA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C01E9-B258-7D45-8635-B003AE2C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6BA90-249B-1443-B860-D6F6EBD2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AF8C3B-58A8-9E43-B302-C4677AE8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62" y="1676400"/>
            <a:ext cx="8318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723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5B33-000C-A54F-AD82-C538ADB0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One trapezoid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F79FD-229F-444E-80A1-3929CA81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0F75-C29F-3548-A856-F31BF560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4-9780123742605.eps">
            <a:extLst>
              <a:ext uri="{FF2B5EF4-FFF2-40B4-BE49-F238E27FC236}">
                <a16:creationId xmlns:a16="http://schemas.microsoft.com/office/drawing/2014/main" id="{D99A3B0E-CA2D-094B-9C4A-201E53AC6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25550"/>
            <a:ext cx="4343401" cy="394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DA8CC04-00BD-0043-BBB3-0285D23D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486400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DAADC-7FAF-9B46-A6E0-F7E6639C83B2}"/>
              </a:ext>
            </a:extLst>
          </p:cNvPr>
          <p:cNvSpPr txBox="1"/>
          <p:nvPr/>
        </p:nvSpPr>
        <p:spPr>
          <a:xfrm>
            <a:off x="457200" y="4758776"/>
            <a:ext cx="252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get the size of one trapezoid?</a:t>
            </a:r>
          </a:p>
        </p:txBody>
      </p:sp>
    </p:spTree>
    <p:extLst>
      <p:ext uri="{BB962C8B-B14F-4D97-AF65-F5344CB8AC3E}">
        <p14:creationId xmlns:p14="http://schemas.microsoft.com/office/powerpoint/2010/main" val="2744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160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20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224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850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blipFill>
                <a:blip r:embed="rId6"/>
                <a:stretch>
                  <a:fillRect l="-1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757" y="125884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259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6BC71AD-E68D-1949-89C0-423CD7F5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3" y="5557236"/>
            <a:ext cx="8210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24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219"/>
                <a:ext cx="637560" cy="1645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397" y="125848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723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D351-FE91-4B4C-8303-E12C1122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Pseudo-code for a serial program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E03F0-1737-0540-B948-39B74EB6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82978-7E2A-F849-9BA8-6FF725F2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0244D-4026-E94F-A77B-B74AA26C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0"/>
            <a:ext cx="5305552" cy="304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39B2A50-9B07-4047-9607-DEE477D28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54336"/>
            <a:ext cx="8382000" cy="6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F8AD4-0ACE-5C49-A770-61AFFD88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513" y="3317671"/>
            <a:ext cx="3831487" cy="2649537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34B884C-36E5-B74A-8814-6418DB1794F4}"/>
              </a:ext>
            </a:extLst>
          </p:cNvPr>
          <p:cNvSpPr/>
          <p:nvPr/>
        </p:nvSpPr>
        <p:spPr>
          <a:xfrm>
            <a:off x="4876800" y="2515573"/>
            <a:ext cx="1940712" cy="771757"/>
          </a:xfrm>
          <a:prstGeom prst="wedgeRoundRectCallout">
            <a:avLst>
              <a:gd name="adj1" fmla="val -85607"/>
              <a:gd name="adj2" fmla="val 1229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(f(a) + f(b))/2 </a:t>
            </a:r>
          </a:p>
          <a:p>
            <a:pPr algn="ctr"/>
            <a:r>
              <a:rPr lang="en-US" dirty="0"/>
              <a:t>= (f(x</a:t>
            </a:r>
            <a:r>
              <a:rPr lang="en-US" baseline="-25000" dirty="0"/>
              <a:t>0</a:t>
            </a:r>
            <a:r>
              <a:rPr lang="en-US" dirty="0"/>
              <a:t>) + f(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))/2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14:cNvPr>
              <p14:cNvContentPartPr/>
              <p14:nvPr/>
            </p14:nvContentPartPr>
            <p14:xfrm>
              <a:off x="2040185" y="3955563"/>
              <a:ext cx="2941560" cy="21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6545" y="3847563"/>
                <a:ext cx="30492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14:cNvPr>
              <p14:cNvContentPartPr/>
              <p14:nvPr/>
            </p14:nvContentPartPr>
            <p14:xfrm>
              <a:off x="3481625" y="1750923"/>
              <a:ext cx="798840" cy="163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7625" y="1643283"/>
                <a:ext cx="9064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14:cNvPr>
              <p14:cNvContentPartPr/>
              <p14:nvPr/>
            </p14:nvContentPartPr>
            <p14:xfrm>
              <a:off x="7869305" y="1734363"/>
              <a:ext cx="813240" cy="18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5305" y="1626723"/>
                <a:ext cx="920880" cy="3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3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01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70988"/>
            <a:ext cx="3831487" cy="2649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6E5FB2-6CE1-E84C-9E9F-7EA3702241BC}"/>
              </a:ext>
            </a:extLst>
          </p:cNvPr>
          <p:cNvSpPr txBox="1"/>
          <p:nvPr/>
        </p:nvSpPr>
        <p:spPr>
          <a:xfrm>
            <a:off x="914400" y="4981815"/>
            <a:ext cx="2214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problem?</a:t>
            </a:r>
          </a:p>
          <a:p>
            <a:endParaRPr lang="en-US" dirty="0"/>
          </a:p>
          <a:p>
            <a:r>
              <a:rPr lang="en-US" dirty="0"/>
              <a:t>What is the task?</a:t>
            </a:r>
          </a:p>
        </p:txBody>
      </p:sp>
    </p:spTree>
    <p:extLst>
      <p:ext uri="{BB962C8B-B14F-4D97-AF65-F5344CB8AC3E}">
        <p14:creationId xmlns:p14="http://schemas.microsoft.com/office/powerpoint/2010/main" val="265092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3831487" cy="26495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0B7652A-BCC0-8941-9B57-EF22C177A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6517" r="47046" b="67220"/>
          <a:stretch/>
        </p:blipFill>
        <p:spPr bwMode="auto">
          <a:xfrm>
            <a:off x="4764024" y="2465327"/>
            <a:ext cx="4303776" cy="121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CAF8001-C612-8244-95FB-65839D125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82403" r="69283" b="2886"/>
          <a:stretch/>
        </p:blipFill>
        <p:spPr bwMode="auto">
          <a:xfrm>
            <a:off x="4800600" y="4504901"/>
            <a:ext cx="2307487" cy="68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68EDA1-293A-0949-AF58-7246F44F916B}"/>
              </a:ext>
            </a:extLst>
          </p:cNvPr>
          <p:cNvSpPr txBox="1"/>
          <p:nvPr/>
        </p:nvSpPr>
        <p:spPr>
          <a:xfrm>
            <a:off x="5469354" y="396025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// function logic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2398BED-A620-E743-817D-2500FA8AC94B}"/>
              </a:ext>
            </a:extLst>
          </p:cNvPr>
          <p:cNvSpPr/>
          <p:nvPr/>
        </p:nvSpPr>
        <p:spPr>
          <a:xfrm>
            <a:off x="612648" y="5467111"/>
            <a:ext cx="1066800" cy="369332"/>
          </a:xfrm>
          <a:prstGeom prst="wedgeRoundRectCallout">
            <a:avLst>
              <a:gd name="adj1" fmla="val 35128"/>
              <a:gd name="adj2" fmla="val -18681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Left_endpt</a:t>
            </a:r>
            <a:endParaRPr lang="en-US" sz="14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13AD732-14EA-BF47-82C9-6D5BAF587826}"/>
              </a:ext>
            </a:extLst>
          </p:cNvPr>
          <p:cNvSpPr/>
          <p:nvPr/>
        </p:nvSpPr>
        <p:spPr>
          <a:xfrm>
            <a:off x="2514600" y="5467111"/>
            <a:ext cx="1270262" cy="369332"/>
          </a:xfrm>
          <a:prstGeom prst="wedgeRoundRectCallout">
            <a:avLst>
              <a:gd name="adj1" fmla="val -26467"/>
              <a:gd name="adj2" fmla="val -18171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Right_endpt</a:t>
            </a:r>
            <a:endParaRPr lang="en-US" sz="14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8E5C3BA-C944-9640-A993-F2016865A560}"/>
              </a:ext>
            </a:extLst>
          </p:cNvPr>
          <p:cNvSpPr/>
          <p:nvPr/>
        </p:nvSpPr>
        <p:spPr>
          <a:xfrm>
            <a:off x="1163676" y="6188316"/>
            <a:ext cx="1066800" cy="369332"/>
          </a:xfrm>
          <a:prstGeom prst="wedgeRoundRectCallout">
            <a:avLst>
              <a:gd name="adj1" fmla="val 19222"/>
              <a:gd name="adj2" fmla="val -3756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Base_len</a:t>
            </a:r>
            <a:endParaRPr lang="en-US" sz="14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D2E507D-38F7-F74F-97C6-E0E757B30F76}"/>
              </a:ext>
            </a:extLst>
          </p:cNvPr>
          <p:cNvSpPr/>
          <p:nvPr/>
        </p:nvSpPr>
        <p:spPr>
          <a:xfrm>
            <a:off x="2452447" y="6192648"/>
            <a:ext cx="2097023" cy="593484"/>
          </a:xfrm>
          <a:prstGeom prst="wedgeRoundRectCallout">
            <a:avLst>
              <a:gd name="adj1" fmla="val -59941"/>
              <a:gd name="adj2" fmla="val -113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Trap_count</a:t>
            </a:r>
            <a:r>
              <a:rPr lang="en-US" sz="1400" dirty="0"/>
              <a:t>: how many </a:t>
            </a:r>
            <a:r>
              <a:rPr lang="en-US" sz="1400" dirty="0" err="1"/>
              <a:t>tradezoid</a:t>
            </a:r>
            <a:r>
              <a:rPr lang="en-US" sz="1400" dirty="0"/>
              <a:t> for each thread</a:t>
            </a:r>
          </a:p>
        </p:txBody>
      </p:sp>
    </p:spTree>
    <p:extLst>
      <p:ext uri="{BB962C8B-B14F-4D97-AF65-F5344CB8AC3E}">
        <p14:creationId xmlns:p14="http://schemas.microsoft.com/office/powerpoint/2010/main" val="256670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distributed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4" y="1965960"/>
            <a:ext cx="757881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316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44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Tasks and communications for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51503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F9C0-D61D-9C4A-8471-BFA97BBA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084D7-F06A-6B48-9C51-F931050F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10B2F-9F55-DD46-AF8A-A5ED4C1E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37F104D2-2520-3A4C-9D57-22BEC0B623D1}"/>
              </a:ext>
            </a:extLst>
          </p:cNvPr>
          <p:cNvGrpSpPr>
            <a:grpSpLocks/>
          </p:cNvGrpSpPr>
          <p:nvPr/>
        </p:nvGrpSpPr>
        <p:grpSpPr bwMode="auto">
          <a:xfrm>
            <a:off x="1509046" y="1416487"/>
            <a:ext cx="5614988" cy="2755463"/>
            <a:chOff x="1475656" y="1772816"/>
            <a:chExt cx="4111749" cy="172630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5A531602-AECF-2643-AB65-58B5E3E12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72816"/>
              <a:ext cx="13811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91B0C27-AADD-0F47-A101-FB4BD22E7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060848"/>
              <a:ext cx="3895725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D6FD410B-B2F4-C144-9804-4A51804F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BF5D88B-2D65-EB4A-A0E5-CFA6D3A9DA71}"/>
              </a:ext>
            </a:extLst>
          </p:cNvPr>
          <p:cNvSpPr/>
          <p:nvPr/>
        </p:nvSpPr>
        <p:spPr>
          <a:xfrm>
            <a:off x="228600" y="3516697"/>
            <a:ext cx="1280446" cy="369332"/>
          </a:xfrm>
          <a:prstGeom prst="wedgeRoundRectCallout">
            <a:avLst>
              <a:gd name="adj1" fmla="val 79636"/>
              <a:gd name="adj2" fmla="val -13832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56A48A7-15E9-154B-9922-B964EC2503D3}"/>
              </a:ext>
            </a:extLst>
          </p:cNvPr>
          <p:cNvSpPr/>
          <p:nvPr/>
        </p:nvSpPr>
        <p:spPr>
          <a:xfrm>
            <a:off x="3581400" y="1286850"/>
            <a:ext cx="1345867" cy="369332"/>
          </a:xfrm>
          <a:prstGeom prst="wedgeRoundRectCallout">
            <a:avLst>
              <a:gd name="adj1" fmla="val -1613"/>
              <a:gd name="adj2" fmla="val 15010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44BC0A8-5CB8-1B4B-85B3-D048D924B8C1}"/>
              </a:ext>
            </a:extLst>
          </p:cNvPr>
          <p:cNvSpPr/>
          <p:nvPr/>
        </p:nvSpPr>
        <p:spPr>
          <a:xfrm>
            <a:off x="5334000" y="13386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365FDC8-8843-8B48-9ECB-BD47F0B311F6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</p:spTree>
    <p:extLst>
      <p:ext uri="{BB962C8B-B14F-4D97-AF65-F5344CB8AC3E}">
        <p14:creationId xmlns:p14="http://schemas.microsoft.com/office/powerpoint/2010/main" val="3829166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05AD-666E-E940-A363-5EADD3CB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types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22A64-D76E-1041-87B6-946E328C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1767E-CF51-244F-B311-16EFB715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4D5B87-82B8-2049-8EBA-6FF867C3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38" y="1447800"/>
            <a:ext cx="5189653" cy="477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290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6F9E-9ABB-D247-B5FA-E6F144EF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4CF93-9509-C14A-94C1-126D65ED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EE022-7E76-E74F-91C9-3FF11E49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B21E9E-B7C3-EC4A-A56B-11D6FC6B2CE2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524000"/>
            <a:ext cx="6408586" cy="2841625"/>
            <a:chOff x="1187624" y="1268760"/>
            <a:chExt cx="4552950" cy="179563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6393625-FA75-0E45-8B6E-98E9A0471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268760"/>
              <a:ext cx="455295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663D5F0-D597-624C-8577-FC62CCE2C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4000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34092E1E-6874-C84F-A7F7-13D6D7E9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8F5D537-0D9A-824B-8908-A4E73267DDCB}"/>
              </a:ext>
            </a:extLst>
          </p:cNvPr>
          <p:cNvSpPr/>
          <p:nvPr/>
        </p:nvSpPr>
        <p:spPr>
          <a:xfrm>
            <a:off x="228600" y="3516697"/>
            <a:ext cx="1524000" cy="369332"/>
          </a:xfrm>
          <a:prstGeom prst="wedgeRoundRectCallout">
            <a:avLst>
              <a:gd name="adj1" fmla="val 68502"/>
              <a:gd name="adj2" fmla="val -16129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74EB0B-8E01-3346-880F-007D8B2B3449}"/>
              </a:ext>
            </a:extLst>
          </p:cNvPr>
          <p:cNvSpPr/>
          <p:nvPr/>
        </p:nvSpPr>
        <p:spPr>
          <a:xfrm>
            <a:off x="3497414" y="1244787"/>
            <a:ext cx="1345867" cy="369332"/>
          </a:xfrm>
          <a:prstGeom prst="wedgeRoundRectCallout">
            <a:avLst>
              <a:gd name="adj1" fmla="val -7217"/>
              <a:gd name="adj2" fmla="val 1220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Recv</a:t>
            </a:r>
            <a:r>
              <a:rPr lang="en-US" dirty="0"/>
              <a:t>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3FB1FE-B3AC-F544-83E5-BCAD199AE8B2}"/>
              </a:ext>
            </a:extLst>
          </p:cNvPr>
          <p:cNvSpPr/>
          <p:nvPr/>
        </p:nvSpPr>
        <p:spPr>
          <a:xfrm>
            <a:off x="5562600" y="12858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DC42019-6A9B-B54B-9E9C-F906BA585943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</p:spTree>
    <p:extLst>
      <p:ext uri="{BB962C8B-B14F-4D97-AF65-F5344CB8AC3E}">
        <p14:creationId xmlns:p14="http://schemas.microsoft.com/office/powerpoint/2010/main" val="3955082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Message Sent From q to 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85EAF6-54B3-3346-A78D-5D699D31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80454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9EBF327-8A6A-844D-BCAA-CCB99816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24400"/>
            <a:ext cx="7775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3">
            <a:extLst>
              <a:ext uri="{FF2B5EF4-FFF2-40B4-BE49-F238E27FC236}">
                <a16:creationId xmlns:a16="http://schemas.microsoft.com/office/drawing/2014/main" id="{9E7F6752-E324-034F-BA6E-A2FA2AA91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484313"/>
            <a:ext cx="504825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61444AC1-CEC1-7641-8420-94076C98F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868863"/>
            <a:ext cx="503237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1CFA1FB-2AEC-2347-AC61-5BCAC89E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565400"/>
            <a:ext cx="27352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764BE8-FFB2-2247-91DE-EF15117C1D56}"/>
              </a:ext>
            </a:extLst>
          </p:cNvPr>
          <p:cNvSpPr txBox="1"/>
          <p:nvPr/>
        </p:nvSpPr>
        <p:spPr>
          <a:xfrm>
            <a:off x="2700338" y="2349500"/>
            <a:ext cx="138112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MPI_Send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src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 = 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D9B72-2900-944E-A266-878478FBB9C2}"/>
              </a:ext>
            </a:extLst>
          </p:cNvPr>
          <p:cNvSpPr txBox="1"/>
          <p:nvPr/>
        </p:nvSpPr>
        <p:spPr>
          <a:xfrm>
            <a:off x="5580063" y="3500438"/>
            <a:ext cx="1368425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MPI_Recv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dest  = r</a:t>
            </a:r>
          </a:p>
        </p:txBody>
      </p: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C36B2D5B-A5F5-EA4B-8CA8-5B08587C738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07944" y="1808957"/>
            <a:ext cx="287337" cy="21590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D899C3FF-534E-C54C-9A0B-78D132A32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19891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r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D3664A52-A720-5C42-8E86-9ACA38489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53736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q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cxnSp>
        <p:nvCxnSpPr>
          <p:cNvPr id="22" name="Straight Arrow Connector 25">
            <a:extLst>
              <a:ext uri="{FF2B5EF4-FFF2-40B4-BE49-F238E27FC236}">
                <a16:creationId xmlns:a16="http://schemas.microsoft.com/office/drawing/2014/main" id="{D47E516C-9AD2-5C40-8264-580E1C2844A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769100" y="5192713"/>
            <a:ext cx="358775" cy="2889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63109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43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DE9E98-1C86-8A42-8F4C-EE0E0F1B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3543"/>
            <a:ext cx="1676399" cy="68144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8B3D-64FC-4A4F-BA36-9C2BE28E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B0375-A926-A44F-87CA-8EBE821C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3"/>
            <a:ext cx="7607093" cy="6814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012F4-DF52-5E42-86F3-F790EB32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1210129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BACF0-9DB8-4042-97A6-F215F9A1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114497"/>
            <a:ext cx="4724400" cy="89463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Example: 1/2/3 send to 0 and 0 prints out messages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59554-6C75-6D49-8841-E9FDC585BA52}"/>
              </a:ext>
            </a:extLst>
          </p:cNvPr>
          <p:cNvSpPr/>
          <p:nvPr/>
        </p:nvSpPr>
        <p:spPr>
          <a:xfrm>
            <a:off x="6520030" y="3200400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E3544-EF2B-064D-8663-FAB325D4B377}"/>
              </a:ext>
            </a:extLst>
          </p:cNvPr>
          <p:cNvSpPr/>
          <p:nvPr/>
        </p:nvSpPr>
        <p:spPr>
          <a:xfrm>
            <a:off x="8420100" y="2473068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A3F204-4A46-6749-B0FB-DF5B2E504D85}"/>
              </a:ext>
            </a:extLst>
          </p:cNvPr>
          <p:cNvSpPr/>
          <p:nvPr/>
        </p:nvSpPr>
        <p:spPr>
          <a:xfrm>
            <a:off x="8420100" y="317862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DDEFF-4018-5040-8F09-41A2F36C6B2E}"/>
              </a:ext>
            </a:extLst>
          </p:cNvPr>
          <p:cNvSpPr/>
          <p:nvPr/>
        </p:nvSpPr>
        <p:spPr>
          <a:xfrm>
            <a:off x="8420100" y="392686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1EE16-5B32-6741-B4D5-5E7DAC82FD9D}"/>
              </a:ext>
            </a:extLst>
          </p:cNvPr>
          <p:cNvCxnSpPr>
            <a:stCxn id="8" idx="2"/>
            <a:endCxn id="5" idx="7"/>
          </p:cNvCxnSpPr>
          <p:nvPr/>
        </p:nvCxnSpPr>
        <p:spPr>
          <a:xfrm flipH="1">
            <a:off x="6910275" y="2701668"/>
            <a:ext cx="1509825" cy="5656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EDB068-7235-0445-823A-BCBCF356089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87744" y="3407229"/>
            <a:ext cx="1432356" cy="137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2960A8-3826-344E-84D0-A840191AD2E5}"/>
              </a:ext>
            </a:extLst>
          </p:cNvPr>
          <p:cNvCxnSpPr>
            <a:cxnSpLocks/>
          </p:cNvCxnSpPr>
          <p:nvPr/>
        </p:nvCxnSpPr>
        <p:spPr>
          <a:xfrm flipH="1" flipV="1">
            <a:off x="6987744" y="3558388"/>
            <a:ext cx="1432356" cy="5765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48C71E-07DE-BD4E-9437-48DCD230F97C}"/>
                  </a:ext>
                </a:extLst>
              </p14:cNvPr>
              <p14:cNvContentPartPr/>
              <p14:nvPr/>
            </p14:nvContentPartPr>
            <p14:xfrm>
              <a:off x="4684745" y="4628403"/>
              <a:ext cx="160920" cy="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48C71E-07DE-BD4E-9437-48DCD230F9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0745" y="4520763"/>
                <a:ext cx="26856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CD3BB21-8F6E-C346-959F-402B3D624396}"/>
              </a:ext>
            </a:extLst>
          </p:cNvPr>
          <p:cNvSpPr txBox="1"/>
          <p:nvPr/>
        </p:nvSpPr>
        <p:spPr>
          <a:xfrm>
            <a:off x="5862222" y="6169898"/>
            <a:ext cx="29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Send to 0 from 1,…,comm_z-1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B313A5-47E9-3144-B72A-0986764D8824}"/>
                  </a:ext>
                </a:extLst>
              </p14:cNvPr>
              <p14:cNvContentPartPr/>
              <p14:nvPr/>
            </p14:nvContentPartPr>
            <p14:xfrm>
              <a:off x="4357997" y="5560126"/>
              <a:ext cx="196920" cy="5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B313A5-47E9-3144-B72A-0986764D88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3997" y="5452486"/>
                <a:ext cx="30456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969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Sample code: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https://github.com/kevinsuo/CS7172/blob/master/helloworld-mpi-sample.c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704310"/>
                  </p:ext>
                </p:extLst>
              </p:nvPr>
            </p:nvGraphicFramePr>
            <p:xfrm>
              <a:off x="2057400" y="2209800"/>
              <a:ext cx="5029200" cy="3771900"/>
            </p:xfrm>
            <a:graphic>
              <a:graphicData uri="http://schemas.microsoft.com/office/powerpoint/2016/slidezoom">
                <pslz:sldZm>
                  <pslz:sldZmObj sldId="468" cId="3615969735">
                    <pslz:zmPr id="{40A50A66-C531-1D4B-AC97-3D8DAA132D6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29200" cy="3771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400" y="2209800"/>
                <a:ext cx="5029200" cy="3771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718622B-0CBD-3340-81D9-6A0DB95D7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44666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8350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Go back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2461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8B7F-4DF5-C94A-A3D8-7CBC80CA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World!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3DA5E-54B0-6947-A451-024355C3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3BA1B-315C-3348-9EB4-07996689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FE8E3EE-E378-5D4A-B69E-B4BE4A97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52047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49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D012-0398-1D46-8AE3-1C7FBB71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pseudo-code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8A55-07C6-F84D-A089-8220B6A7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CE0FA-A99D-B445-B3CB-9FE08327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921D30-9A5C-9844-A3C2-D10E23954653}"/>
              </a:ext>
            </a:extLst>
          </p:cNvPr>
          <p:cNvGrpSpPr>
            <a:grpSpLocks/>
          </p:cNvGrpSpPr>
          <p:nvPr/>
        </p:nvGrpSpPr>
        <p:grpSpPr bwMode="auto">
          <a:xfrm>
            <a:off x="483476" y="1262856"/>
            <a:ext cx="7777163" cy="4897437"/>
            <a:chOff x="1043608" y="1340768"/>
            <a:chExt cx="7361237" cy="454493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5769E14-20D1-2B47-A6DB-811EA7EE6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132856"/>
              <a:ext cx="7361237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0595520-0A2F-1F45-9102-714CD6460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340768"/>
              <a:ext cx="34194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A01360-59B0-014F-853F-5679701237E3}"/>
                  </a:ext>
                </a:extLst>
              </p14:cNvPr>
              <p14:cNvContentPartPr/>
              <p14:nvPr/>
            </p14:nvContentPartPr>
            <p14:xfrm>
              <a:off x="2121100" y="4577180"/>
              <a:ext cx="9532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A01360-59B0-014F-853F-5679701237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7460" y="4469180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986603-7C9D-0140-BE2B-C33180D492A9}"/>
                  </a:ext>
                </a:extLst>
              </p14:cNvPr>
              <p14:cNvContentPartPr/>
              <p14:nvPr/>
            </p14:nvContentPartPr>
            <p14:xfrm>
              <a:off x="1755700" y="3517340"/>
              <a:ext cx="549360" cy="17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986603-7C9D-0140-BE2B-C33180D492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1700" y="3409700"/>
                <a:ext cx="657000" cy="2332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7772DC5-5B2C-9D45-8E2E-7044BA2E7B90}"/>
              </a:ext>
            </a:extLst>
          </p:cNvPr>
          <p:cNvSpPr/>
          <p:nvPr/>
        </p:nvSpPr>
        <p:spPr>
          <a:xfrm>
            <a:off x="5429839" y="2362200"/>
            <a:ext cx="762000" cy="369332"/>
          </a:xfrm>
          <a:prstGeom prst="wedgeRoundRectCallout">
            <a:avLst>
              <a:gd name="adj1" fmla="val -120749"/>
              <a:gd name="adj2" fmla="val 104158"/>
              <a:gd name="adj3" fmla="val 16667"/>
            </a:avLst>
          </a:prstGeom>
          <a:solidFill>
            <a:srgbClr val="FF85FF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9427AF-633F-834F-9AAA-4DE1F0E2B6D0}"/>
                  </a:ext>
                </a:extLst>
              </p14:cNvPr>
              <p14:cNvContentPartPr/>
              <p14:nvPr/>
            </p14:nvContentPartPr>
            <p14:xfrm>
              <a:off x="3576437" y="2931406"/>
              <a:ext cx="513360" cy="28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9427AF-633F-834F-9AAA-4DE1F0E2B6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437" y="2823406"/>
                <a:ext cx="62100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972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7001-63A8-CF46-8C5B-880EA7AA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(1)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2C29F-A774-2247-8E94-30EE021D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BDEFF-139E-9246-8193-F7D70BB9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159436-F0EA-D047-9367-5F7E1750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4" y="1374939"/>
            <a:ext cx="8977312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14:cNvPr>
              <p14:cNvContentPartPr/>
              <p14:nvPr/>
            </p14:nvContentPartPr>
            <p14:xfrm>
              <a:off x="547037" y="1760326"/>
              <a:ext cx="1416240" cy="83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97" y="1652686"/>
                <a:ext cx="152388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023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9D02-9220-304C-AA15-3787311F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13F7-4714-5543-BF9D-E7B9539A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37BDB-BB5C-EB47-8125-3DAFDE5C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D9D81B-A46C-ED4C-9BF1-202160AF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1246187"/>
            <a:ext cx="8677275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7D728-7D27-2240-9597-0B42083DF3E1}"/>
              </a:ext>
            </a:extLst>
          </p:cNvPr>
          <p:cNvSpPr txBox="1"/>
          <p:nvPr/>
        </p:nvSpPr>
        <p:spPr>
          <a:xfrm>
            <a:off x="5334000" y="225097"/>
            <a:ext cx="342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Please read the code by yourself based on the pseudo-code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6F0EBD-5642-754C-B5DC-7F1EDF56B4A2}"/>
                  </a:ext>
                </a:extLst>
              </p14:cNvPr>
              <p14:cNvContentPartPr/>
              <p14:nvPr/>
            </p14:nvContentPartPr>
            <p14:xfrm>
              <a:off x="1328568" y="5791199"/>
              <a:ext cx="142382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6F0EBD-5642-754C-B5DC-7F1EDF56B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4581" y="5681473"/>
                <a:ext cx="1531434" cy="26480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1D4604E-52AC-3F4F-8C1B-123CF0044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441559"/>
            <a:ext cx="2537392" cy="1754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6BDD07-6323-804A-A86A-95D15777E42D}"/>
                  </a:ext>
                </a:extLst>
              </p14:cNvPr>
              <p14:cNvContentPartPr/>
              <p14:nvPr/>
            </p14:nvContentPartPr>
            <p14:xfrm>
              <a:off x="2395820" y="5113254"/>
              <a:ext cx="3954960" cy="45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6BDD07-6323-804A-A86A-95D15777E4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2180" y="5005614"/>
                <a:ext cx="406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14:cNvPr>
              <p14:cNvContentPartPr/>
              <p14:nvPr/>
            </p14:nvContentPartPr>
            <p14:xfrm>
              <a:off x="7403060" y="1883694"/>
              <a:ext cx="312840" cy="90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9420" y="1776054"/>
                <a:ext cx="420480" cy="11178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352889-52AA-CB44-94D4-C8767C122F53}"/>
              </a:ext>
            </a:extLst>
          </p:cNvPr>
          <p:cNvSpPr txBox="1"/>
          <p:nvPr/>
        </p:nvSpPr>
        <p:spPr>
          <a:xfrm>
            <a:off x="7185242" y="2924636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local_n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14:cNvPr>
              <p14:cNvContentPartPr/>
              <p14:nvPr/>
            </p14:nvContentPartPr>
            <p14:xfrm flipV="1">
              <a:off x="5410199" y="5772413"/>
              <a:ext cx="152401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5356284" y="5662687"/>
                <a:ext cx="259872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636E916-325F-E045-8BCF-9A8282E13DC6}"/>
              </a:ext>
            </a:extLst>
          </p:cNvPr>
          <p:cNvSpPr txBox="1"/>
          <p:nvPr/>
        </p:nvSpPr>
        <p:spPr>
          <a:xfrm>
            <a:off x="7435717" y="1237363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local_b</a:t>
            </a:r>
          </a:p>
        </p:txBody>
      </p:sp>
    </p:spTree>
    <p:extLst>
      <p:ext uri="{BB962C8B-B14F-4D97-AF65-F5344CB8AC3E}">
        <p14:creationId xmlns:p14="http://schemas.microsoft.com/office/powerpoint/2010/main" val="1702107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D11F-69E7-894C-8181-91C4DDCF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(3)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8E580-334F-5347-9415-811A7B56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AD2E6-53B1-B740-B86D-478B4EB0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5C693D-36A9-AF4F-A098-90FD734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745538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9251DC-2D92-014C-9ECF-B904463749A8}"/>
                  </a:ext>
                </a:extLst>
              </p14:cNvPr>
              <p14:cNvContentPartPr/>
              <p14:nvPr/>
            </p14:nvContentPartPr>
            <p14:xfrm>
              <a:off x="1752600" y="2133600"/>
              <a:ext cx="95328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9251DC-2D92-014C-9ECF-B904463749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8600" y="2025600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9BD088-D4BA-7E47-AD7F-21769C145137}"/>
                  </a:ext>
                </a:extLst>
              </p14:cNvPr>
              <p14:cNvContentPartPr/>
              <p14:nvPr/>
            </p14:nvContentPartPr>
            <p14:xfrm>
              <a:off x="5715000" y="2124092"/>
              <a:ext cx="953280" cy="1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9BD088-D4BA-7E47-AD7F-21769C1451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1000" y="2016092"/>
                <a:ext cx="106092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509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745462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https://github.com/kevinsuo/CS7172/blob/master/helloworld-mpi.c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0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6A4A-2E07-DA40-BE66-F7E6A8EC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Programs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21755-7BE8-D747-AD69-1842A567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D065A-1C4F-F34F-8AEC-F90DA44D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872F8-213B-2847-AAAE-C6906016BF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Written in C.</a:t>
            </a:r>
          </a:p>
          <a:p>
            <a:pPr lvl="1"/>
            <a:r>
              <a:rPr lang="en-US" altLang="en-US" dirty="0"/>
              <a:t>Has main.</a:t>
            </a:r>
          </a:p>
          <a:p>
            <a:pPr lvl="1"/>
            <a:r>
              <a:rPr lang="en-US" altLang="en-US" dirty="0"/>
              <a:t>Uses </a:t>
            </a:r>
            <a:r>
              <a:rPr lang="en-US" altLang="en-US" dirty="0" err="1"/>
              <a:t>stdio.h</a:t>
            </a:r>
            <a:r>
              <a:rPr lang="en-US" altLang="en-US" dirty="0"/>
              <a:t>, </a:t>
            </a:r>
            <a:r>
              <a:rPr lang="en-US" altLang="en-US" dirty="0" err="1"/>
              <a:t>string.h</a:t>
            </a:r>
            <a:r>
              <a:rPr lang="en-US" altLang="en-US" dirty="0"/>
              <a:t>, etc.</a:t>
            </a:r>
          </a:p>
          <a:p>
            <a:endParaRPr lang="en-US" altLang="en-US" dirty="0"/>
          </a:p>
          <a:p>
            <a:r>
              <a:rPr lang="en-US" altLang="en-US" dirty="0"/>
              <a:t>Need to add </a:t>
            </a:r>
            <a:r>
              <a:rPr lang="en-US" altLang="en-US" dirty="0" err="1">
                <a:solidFill>
                  <a:srgbClr val="FF0000"/>
                </a:solidFill>
              </a:rPr>
              <a:t>mpi.h</a:t>
            </a:r>
            <a:r>
              <a:rPr lang="en-US" altLang="en-US" dirty="0"/>
              <a:t> header file.</a:t>
            </a:r>
          </a:p>
          <a:p>
            <a:endParaRPr lang="en-US" altLang="en-US" dirty="0"/>
          </a:p>
          <a:p>
            <a:r>
              <a:rPr lang="en-US" altLang="en-US" dirty="0"/>
              <a:t>Identifiers defined by MPI start with “MPI_”.</a:t>
            </a:r>
          </a:p>
          <a:p>
            <a:endParaRPr lang="en-US" altLang="en-US" dirty="0"/>
          </a:p>
          <a:p>
            <a:r>
              <a:rPr lang="en-US" altLang="en-US" dirty="0"/>
              <a:t>First letter following underscore is uppercase (e.g., </a:t>
            </a:r>
            <a:r>
              <a:rPr lang="en-US" altLang="en-US" dirty="0" err="1"/>
              <a:t>MPI_Init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For function names and MPI-defined types.</a:t>
            </a:r>
          </a:p>
          <a:p>
            <a:pPr lvl="1"/>
            <a:r>
              <a:rPr lang="en-US" altLang="en-US" dirty="0"/>
              <a:t>Helps to avoid confusion.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51D82-EE8E-A144-B5D3-0E808F28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8219"/>
            <a:ext cx="4258223" cy="36915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A11C739-7148-674D-81BD-B2EE892BCD3B}"/>
                  </a:ext>
                </a:extLst>
              </p14:cNvPr>
              <p14:cNvContentPartPr/>
              <p14:nvPr/>
            </p14:nvContentPartPr>
            <p14:xfrm>
              <a:off x="4916225" y="95643"/>
              <a:ext cx="937800" cy="24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A11C739-7148-674D-81BD-B2EE892BCD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2225" y="-11997"/>
                <a:ext cx="1045440" cy="240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D1BEEC-29EC-7944-98B7-478F5B7B8FDD}"/>
              </a:ext>
            </a:extLst>
          </p:cNvPr>
          <p:cNvSpPr/>
          <p:nvPr/>
        </p:nvSpPr>
        <p:spPr>
          <a:xfrm>
            <a:off x="5029200" y="609600"/>
            <a:ext cx="2971800" cy="2991088"/>
          </a:xfrm>
          <a:prstGeom prst="roundRect">
            <a:avLst>
              <a:gd name="adj" fmla="val 6022"/>
            </a:avLst>
          </a:prstGeom>
          <a:solidFill>
            <a:schemeClr val="bg1">
              <a:lumMod val="9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EB16-6D55-CF43-AD20-11BB03E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5CFAA-418D-6944-8E08-F9B14214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68100-54A6-4840-862A-EDFCF785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0A375F-517B-674D-A38E-0EDF1D74C3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  <a:p>
            <a:pPr lvl="1"/>
            <a:r>
              <a:rPr lang="en-US" altLang="en-US" dirty="0"/>
              <a:t>Tells MPI to do all the necessary setup.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 err="1"/>
              <a:t>MPI_Finalize</a:t>
            </a:r>
            <a:endParaRPr lang="en-US" altLang="en-US" dirty="0"/>
          </a:p>
          <a:p>
            <a:pPr lvl="1"/>
            <a:r>
              <a:rPr lang="en-US" altLang="en-US" dirty="0"/>
              <a:t>Tells MPI we’re done, so clean up anything allocated for this program.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0395A03-65B2-A547-992B-FC73546D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514600"/>
            <a:ext cx="614997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DDC627F-CAC4-FD4A-97C9-46773D10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5565775"/>
            <a:ext cx="3816350" cy="46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273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38463</TotalTime>
  <Words>1608</Words>
  <Application>Microsoft Macintosh PowerPoint</Application>
  <PresentationFormat>On-screen Show (4:3)</PresentationFormat>
  <Paragraphs>377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Arial Black</vt:lpstr>
      <vt:lpstr>Calibri</vt:lpstr>
      <vt:lpstr>Cambria Math</vt:lpstr>
      <vt:lpstr>Courier New</vt:lpstr>
      <vt:lpstr>Wingdings</vt:lpstr>
      <vt:lpstr>Wingdings 3</vt:lpstr>
      <vt:lpstr>Origin</vt:lpstr>
      <vt:lpstr>CS 4504 Parallel and Distributed Computation  Message Passing Interface (MPI)</vt:lpstr>
      <vt:lpstr>Outline</vt:lpstr>
      <vt:lpstr>What is MPI?</vt:lpstr>
      <vt:lpstr>A shared memory system</vt:lpstr>
      <vt:lpstr>A distributed memory system</vt:lpstr>
      <vt:lpstr>Hello World! </vt:lpstr>
      <vt:lpstr>helloworld-mpi.c</vt:lpstr>
      <vt:lpstr>MPI Programs</vt:lpstr>
      <vt:lpstr>MPI Components</vt:lpstr>
      <vt:lpstr>Basic Outline</vt:lpstr>
      <vt:lpstr>MPI Components</vt:lpstr>
      <vt:lpstr>helloworld-mpi.c</vt:lpstr>
      <vt:lpstr>MPI Components</vt:lpstr>
      <vt:lpstr>Communicators </vt:lpstr>
      <vt:lpstr>helloworld-mpi.c</vt:lpstr>
      <vt:lpstr>Communicators</vt:lpstr>
      <vt:lpstr>helloworld-mpi.c</vt:lpstr>
      <vt:lpstr>MPI_Get_processor_name(char *name,int *resultlen)</vt:lpstr>
      <vt:lpstr>helloworld-mpi.c</vt:lpstr>
      <vt:lpstr>Compile</vt:lpstr>
      <vt:lpstr>Execution</vt:lpstr>
      <vt:lpstr>Execution</vt:lpstr>
      <vt:lpstr>Execution</vt:lpstr>
      <vt:lpstr>helloworld-mpi.c</vt:lpstr>
      <vt:lpstr>Performance evaluation</vt:lpstr>
      <vt:lpstr>Elapsed parallel time</vt:lpstr>
      <vt:lpstr>Example</vt:lpstr>
      <vt:lpstr>Example</vt:lpstr>
      <vt:lpstr>Elapsed serial time</vt:lpstr>
      <vt:lpstr>Elapsed serial time</vt:lpstr>
      <vt:lpstr>Example</vt:lpstr>
      <vt:lpstr>Example</vt:lpstr>
      <vt:lpstr>Elapsed serial time in nanoseconds</vt:lpstr>
      <vt:lpstr>Example</vt:lpstr>
      <vt:lpstr>Example</vt:lpstr>
      <vt:lpstr>Run-times of serial and parallel matrix-vector multiplication</vt:lpstr>
      <vt:lpstr>Speedup</vt:lpstr>
      <vt:lpstr>Speedups of Parallel Matrix-Vector Multiplication</vt:lpstr>
      <vt:lpstr>Trapezoidal rule in mpi</vt:lpstr>
      <vt:lpstr>The Trapezoidal Rule</vt:lpstr>
      <vt:lpstr>One trapezoid</vt:lpstr>
      <vt:lpstr>The Trapezoidal Rule</vt:lpstr>
      <vt:lpstr>The Trapezoidal Rule</vt:lpstr>
      <vt:lpstr>The Trapezoidal Rule</vt:lpstr>
      <vt:lpstr>The Trapezoidal Rule</vt:lpstr>
      <vt:lpstr>Pseudo-code for a serial program</vt:lpstr>
      <vt:lpstr>Parallelizing the Trapezoidal Rule</vt:lpstr>
      <vt:lpstr>Parallelizing the Trapezoidal Rule</vt:lpstr>
      <vt:lpstr>Parallelizing the Trapezoidal Rule</vt:lpstr>
      <vt:lpstr>Parallelizing the Trapezoidal Rule</vt:lpstr>
      <vt:lpstr>Tasks and communications for Trapezoidal Rule</vt:lpstr>
      <vt:lpstr>Communication</vt:lpstr>
      <vt:lpstr>Data types</vt:lpstr>
      <vt:lpstr>Communication</vt:lpstr>
      <vt:lpstr>Message Sent From q to r</vt:lpstr>
      <vt:lpstr>Parallelizing the Trapezoidal Rule</vt:lpstr>
      <vt:lpstr>Example: 1/2/3 send to 0 and 0 prints out messages</vt:lpstr>
      <vt:lpstr>Sample code: </vt:lpstr>
      <vt:lpstr>Go back</vt:lpstr>
      <vt:lpstr>Parallel pseudo-code</vt:lpstr>
      <vt:lpstr>First version (1)</vt:lpstr>
      <vt:lpstr>First version (2)</vt:lpstr>
      <vt:lpstr>First version (3)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1512</cp:revision>
  <dcterms:created xsi:type="dcterms:W3CDTF">2012-08-09T04:56:17Z</dcterms:created>
  <dcterms:modified xsi:type="dcterms:W3CDTF">2021-06-10T19:28:41Z</dcterms:modified>
</cp:coreProperties>
</file>